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70.xml" ContentType="application/inkml+xml"/>
  <Override PartName="/ppt/ink/ink7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7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73.xml" ContentType="application/inkml+xml"/>
  <Override PartName="/ppt/notesSlides/notesSlide27.xml" ContentType="application/vnd.openxmlformats-officedocument.presentationml.notesSlide+xml"/>
  <Override PartName="/ppt/ink/ink74.xml" ContentType="application/inkml+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92" r:id="rId1"/>
    <p:sldMasterId id="2147483820" r:id="rId2"/>
    <p:sldMasterId id="2147483832" r:id="rId3"/>
    <p:sldMasterId id="2147483844" r:id="rId4"/>
  </p:sldMasterIdLst>
  <p:notesMasterIdLst>
    <p:notesMasterId r:id="rId37"/>
  </p:notesMasterIdLst>
  <p:sldIdLst>
    <p:sldId id="260" r:id="rId5"/>
    <p:sldId id="894" r:id="rId6"/>
    <p:sldId id="925" r:id="rId7"/>
    <p:sldId id="934" r:id="rId8"/>
    <p:sldId id="933" r:id="rId9"/>
    <p:sldId id="905" r:id="rId10"/>
    <p:sldId id="927" r:id="rId11"/>
    <p:sldId id="923" r:id="rId12"/>
    <p:sldId id="946" r:id="rId13"/>
    <p:sldId id="935" r:id="rId14"/>
    <p:sldId id="936" r:id="rId15"/>
    <p:sldId id="937" r:id="rId16"/>
    <p:sldId id="938" r:id="rId17"/>
    <p:sldId id="939" r:id="rId18"/>
    <p:sldId id="940" r:id="rId19"/>
    <p:sldId id="942" r:id="rId20"/>
    <p:sldId id="943" r:id="rId21"/>
    <p:sldId id="944" r:id="rId22"/>
    <p:sldId id="945" r:id="rId23"/>
    <p:sldId id="634" r:id="rId24"/>
    <p:sldId id="947" r:id="rId25"/>
    <p:sldId id="928" r:id="rId26"/>
    <p:sldId id="914" r:id="rId27"/>
    <p:sldId id="911" r:id="rId28"/>
    <p:sldId id="912" r:id="rId29"/>
    <p:sldId id="904" r:id="rId30"/>
    <p:sldId id="948" r:id="rId31"/>
    <p:sldId id="929" r:id="rId32"/>
    <p:sldId id="930" r:id="rId33"/>
    <p:sldId id="915" r:id="rId34"/>
    <p:sldId id="931" r:id="rId35"/>
    <p:sldId id="902" r:id="rId36"/>
  </p:sldIdLst>
  <p:sldSz cx="12192000" cy="6858000"/>
  <p:notesSz cx="6858000" cy="9144000"/>
  <p:embeddedFontLst>
    <p:embeddedFont>
      <p:font typeface="Consolas" panose="020B0609020204030204" pitchFamily="49"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6886F9-2304-4D0E-BC47-19FE861B3075}">
          <p14:sldIdLst>
            <p14:sldId id="260"/>
            <p14:sldId id="894"/>
            <p14:sldId id="925"/>
            <p14:sldId id="934"/>
            <p14:sldId id="933"/>
            <p14:sldId id="905"/>
            <p14:sldId id="927"/>
            <p14:sldId id="923"/>
            <p14:sldId id="946"/>
            <p14:sldId id="935"/>
            <p14:sldId id="936"/>
            <p14:sldId id="937"/>
            <p14:sldId id="938"/>
            <p14:sldId id="939"/>
            <p14:sldId id="940"/>
            <p14:sldId id="942"/>
            <p14:sldId id="943"/>
            <p14:sldId id="944"/>
            <p14:sldId id="945"/>
            <p14:sldId id="634"/>
            <p14:sldId id="947"/>
            <p14:sldId id="928"/>
            <p14:sldId id="914"/>
            <p14:sldId id="911"/>
            <p14:sldId id="912"/>
            <p14:sldId id="904"/>
            <p14:sldId id="948"/>
            <p14:sldId id="929"/>
            <p14:sldId id="930"/>
            <p14:sldId id="915"/>
            <p14:sldId id="931"/>
            <p14:sldId id="9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mith Chatura Rajapakse" initials="DC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B0F0"/>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27A7A"/>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0E8C9-8BAF-784E-A00A-C72F3553CA66}" v="1" dt="2024-09-06T08:49:02.259"/>
    <p1510:client id="{29EDCCED-8857-4001-8423-AEABEF22F020}" v="15" dt="2024-09-06T06:10:58.8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2"/>
    <p:restoredTop sz="52428" autoAdjust="0"/>
  </p:normalViewPr>
  <p:slideViewPr>
    <p:cSldViewPr>
      <p:cViewPr varScale="1">
        <p:scale>
          <a:sx n="46" d="100"/>
          <a:sy n="46" d="100"/>
        </p:scale>
        <p:origin x="2632" y="168"/>
      </p:cViewPr>
      <p:guideLst>
        <p:guide orient="horz" pos="2160"/>
        <p:guide pos="3840"/>
      </p:guideLst>
    </p:cSldViewPr>
  </p:slideViewPr>
  <p:notesTextViewPr>
    <p:cViewPr>
      <p:scale>
        <a:sx n="125" d="100"/>
        <a:sy n="125" d="100"/>
      </p:scale>
      <p:origin x="0" y="-32"/>
    </p:cViewPr>
  </p:notesTextViewPr>
  <p:sorterViewPr>
    <p:cViewPr>
      <p:scale>
        <a:sx n="81" d="100"/>
        <a:sy n="81" d="100"/>
      </p:scale>
      <p:origin x="0" y="-919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NATARAJAN" userId="b568c39d-4608-44ca-adc0-616f90d36460" providerId="ADAL" clId="{0D00E8C9-8BAF-784E-A00A-C72F3553CA66}"/>
    <pc:docChg chg="modSld">
      <pc:chgData name="Prabhu NATARAJAN" userId="b568c39d-4608-44ca-adc0-616f90d36460" providerId="ADAL" clId="{0D00E8C9-8BAF-784E-A00A-C72F3553CA66}" dt="2024-09-06T10:41:12.051" v="14" actId="20577"/>
      <pc:docMkLst>
        <pc:docMk/>
      </pc:docMkLst>
      <pc:sldChg chg="modNotesTx">
        <pc:chgData name="Prabhu NATARAJAN" userId="b568c39d-4608-44ca-adc0-616f90d36460" providerId="ADAL" clId="{0D00E8C9-8BAF-784E-A00A-C72F3553CA66}" dt="2024-09-06T10:41:02.320" v="11" actId="20577"/>
        <pc:sldMkLst>
          <pc:docMk/>
          <pc:sldMk cId="3123163296" sldId="894"/>
        </pc:sldMkLst>
      </pc:sldChg>
      <pc:sldChg chg="modNotesTx">
        <pc:chgData name="Prabhu NATARAJAN" userId="b568c39d-4608-44ca-adc0-616f90d36460" providerId="ADAL" clId="{0D00E8C9-8BAF-784E-A00A-C72F3553CA66}" dt="2024-09-06T07:22:06.599" v="9" actId="20577"/>
        <pc:sldMkLst>
          <pc:docMk/>
          <pc:sldMk cId="1230244249" sldId="902"/>
        </pc:sldMkLst>
      </pc:sldChg>
      <pc:sldChg chg="addSp">
        <pc:chgData name="Prabhu NATARAJAN" userId="b568c39d-4608-44ca-adc0-616f90d36460" providerId="ADAL" clId="{0D00E8C9-8BAF-784E-A00A-C72F3553CA66}" dt="2024-09-06T08:49:02.259" v="10"/>
        <pc:sldMkLst>
          <pc:docMk/>
          <pc:sldMk cId="2838154212" sldId="905"/>
        </pc:sldMkLst>
        <pc:inkChg chg="add">
          <ac:chgData name="Prabhu NATARAJAN" userId="b568c39d-4608-44ca-adc0-616f90d36460" providerId="ADAL" clId="{0D00E8C9-8BAF-784E-A00A-C72F3553CA66}" dt="2024-09-06T08:49:02.259" v="10"/>
          <ac:inkMkLst>
            <pc:docMk/>
            <pc:sldMk cId="2838154212" sldId="905"/>
            <ac:inkMk id="5" creationId="{E9357AC0-D179-BD3B-375C-0DE80655234F}"/>
          </ac:inkMkLst>
        </pc:inkChg>
      </pc:sldChg>
      <pc:sldChg chg="addSp">
        <pc:chgData name="Prabhu NATARAJAN" userId="b568c39d-4608-44ca-adc0-616f90d36460" providerId="ADAL" clId="{0D00E8C9-8BAF-784E-A00A-C72F3553CA66}" dt="2024-09-06T08:49:02.259" v="10"/>
        <pc:sldMkLst>
          <pc:docMk/>
          <pc:sldMk cId="2204971363" sldId="923"/>
        </pc:sldMkLst>
        <pc:inkChg chg="add">
          <ac:chgData name="Prabhu NATARAJAN" userId="b568c39d-4608-44ca-adc0-616f90d36460" providerId="ADAL" clId="{0D00E8C9-8BAF-784E-A00A-C72F3553CA66}" dt="2024-09-06T08:49:02.259" v="10"/>
          <ac:inkMkLst>
            <pc:docMk/>
            <pc:sldMk cId="2204971363" sldId="923"/>
            <ac:inkMk id="22" creationId="{237C118A-09F9-3194-3B18-51F3E06238E3}"/>
          </ac:inkMkLst>
        </pc:inkChg>
      </pc:sldChg>
      <pc:sldChg chg="addSp modNotesTx">
        <pc:chgData name="Prabhu NATARAJAN" userId="b568c39d-4608-44ca-adc0-616f90d36460" providerId="ADAL" clId="{0D00E8C9-8BAF-784E-A00A-C72F3553CA66}" dt="2024-09-06T10:41:06.352" v="12" actId="20577"/>
        <pc:sldMkLst>
          <pc:docMk/>
          <pc:sldMk cId="2922681799" sldId="925"/>
        </pc:sldMkLst>
        <pc:inkChg chg="add">
          <ac:chgData name="Prabhu NATARAJAN" userId="b568c39d-4608-44ca-adc0-616f90d36460" providerId="ADAL" clId="{0D00E8C9-8BAF-784E-A00A-C72F3553CA66}" dt="2024-09-06T08:49:02.259" v="10"/>
          <ac:inkMkLst>
            <pc:docMk/>
            <pc:sldMk cId="2922681799" sldId="925"/>
            <ac:inkMk id="6" creationId="{284FFEFC-AF73-95AF-5315-91E53FCF9E20}"/>
          </ac:inkMkLst>
        </pc:inkChg>
      </pc:sldChg>
      <pc:sldChg chg="addSp">
        <pc:chgData name="Prabhu NATARAJAN" userId="b568c39d-4608-44ca-adc0-616f90d36460" providerId="ADAL" clId="{0D00E8C9-8BAF-784E-A00A-C72F3553CA66}" dt="2024-09-06T08:49:02.259" v="10"/>
        <pc:sldMkLst>
          <pc:docMk/>
          <pc:sldMk cId="346517716" sldId="927"/>
        </pc:sldMkLst>
        <pc:inkChg chg="add">
          <ac:chgData name="Prabhu NATARAJAN" userId="b568c39d-4608-44ca-adc0-616f90d36460" providerId="ADAL" clId="{0D00E8C9-8BAF-784E-A00A-C72F3553CA66}" dt="2024-09-06T08:49:02.259" v="10"/>
          <ac:inkMkLst>
            <pc:docMk/>
            <pc:sldMk cId="346517716" sldId="927"/>
            <ac:inkMk id="25" creationId="{06E09E0A-AC78-D323-43B3-6B8744F7235D}"/>
          </ac:inkMkLst>
        </pc:inkChg>
      </pc:sldChg>
      <pc:sldChg chg="addSp">
        <pc:chgData name="Prabhu NATARAJAN" userId="b568c39d-4608-44ca-adc0-616f90d36460" providerId="ADAL" clId="{0D00E8C9-8BAF-784E-A00A-C72F3553CA66}" dt="2024-09-06T08:49:02.259" v="10"/>
        <pc:sldMkLst>
          <pc:docMk/>
          <pc:sldMk cId="2317611114" sldId="928"/>
        </pc:sldMkLst>
        <pc:inkChg chg="add">
          <ac:chgData name="Prabhu NATARAJAN" userId="b568c39d-4608-44ca-adc0-616f90d36460" providerId="ADAL" clId="{0D00E8C9-8BAF-784E-A00A-C72F3553CA66}" dt="2024-09-06T08:49:02.259" v="10"/>
          <ac:inkMkLst>
            <pc:docMk/>
            <pc:sldMk cId="2317611114" sldId="928"/>
            <ac:inkMk id="6" creationId="{2C1F13D7-445C-BF95-08EA-0BC065E2CEB1}"/>
          </ac:inkMkLst>
        </pc:inkChg>
      </pc:sldChg>
      <pc:sldChg chg="addSp">
        <pc:chgData name="Prabhu NATARAJAN" userId="b568c39d-4608-44ca-adc0-616f90d36460" providerId="ADAL" clId="{0D00E8C9-8BAF-784E-A00A-C72F3553CA66}" dt="2024-09-06T08:49:02.259" v="10"/>
        <pc:sldMkLst>
          <pc:docMk/>
          <pc:sldMk cId="3190028912" sldId="931"/>
        </pc:sldMkLst>
        <pc:inkChg chg="add">
          <ac:chgData name="Prabhu NATARAJAN" userId="b568c39d-4608-44ca-adc0-616f90d36460" providerId="ADAL" clId="{0D00E8C9-8BAF-784E-A00A-C72F3553CA66}" dt="2024-09-06T08:49:02.259" v="10"/>
          <ac:inkMkLst>
            <pc:docMk/>
            <pc:sldMk cId="3190028912" sldId="931"/>
            <ac:inkMk id="7" creationId="{4901C5F3-F2C0-A6BE-0892-4BEC404B0EEA}"/>
          </ac:inkMkLst>
        </pc:inkChg>
      </pc:sldChg>
      <pc:sldChg chg="addSp modNotesTx">
        <pc:chgData name="Prabhu NATARAJAN" userId="b568c39d-4608-44ca-adc0-616f90d36460" providerId="ADAL" clId="{0D00E8C9-8BAF-784E-A00A-C72F3553CA66}" dt="2024-09-06T10:41:12.051" v="14" actId="20577"/>
        <pc:sldMkLst>
          <pc:docMk/>
          <pc:sldMk cId="3288618962" sldId="933"/>
        </pc:sldMkLst>
        <pc:inkChg chg="add">
          <ac:chgData name="Prabhu NATARAJAN" userId="b568c39d-4608-44ca-adc0-616f90d36460" providerId="ADAL" clId="{0D00E8C9-8BAF-784E-A00A-C72F3553CA66}" dt="2024-09-06T08:49:02.259" v="10"/>
          <ac:inkMkLst>
            <pc:docMk/>
            <pc:sldMk cId="3288618962" sldId="933"/>
            <ac:inkMk id="2" creationId="{9CDBA8A3-C645-0E75-FB31-3B9288CC0000}"/>
          </ac:inkMkLst>
        </pc:inkChg>
      </pc:sldChg>
      <pc:sldChg chg="addSp modNotesTx">
        <pc:chgData name="Prabhu NATARAJAN" userId="b568c39d-4608-44ca-adc0-616f90d36460" providerId="ADAL" clId="{0D00E8C9-8BAF-784E-A00A-C72F3553CA66}" dt="2024-09-06T10:41:09.177" v="13" actId="20577"/>
        <pc:sldMkLst>
          <pc:docMk/>
          <pc:sldMk cId="2321061524" sldId="934"/>
        </pc:sldMkLst>
        <pc:inkChg chg="add">
          <ac:chgData name="Prabhu NATARAJAN" userId="b568c39d-4608-44ca-adc0-616f90d36460" providerId="ADAL" clId="{0D00E8C9-8BAF-784E-A00A-C72F3553CA66}" dt="2024-09-06T08:49:02.259" v="10"/>
          <ac:inkMkLst>
            <pc:docMk/>
            <pc:sldMk cId="2321061524" sldId="934"/>
            <ac:inkMk id="3" creationId="{629E9163-5025-FC02-43B0-77CE4CCA6C3A}"/>
          </ac:inkMkLst>
        </pc:inkChg>
      </pc:sldChg>
    </pc:docChg>
  </pc:docChgLst>
  <pc:docChgLst>
    <pc:chgData name="Prabhu NATARAJAN" userId="b568c39d-4608-44ca-adc0-616f90d36460" providerId="ADAL" clId="{29EDCCED-8857-4001-8423-AEABEF22F020}"/>
    <pc:docChg chg="undo custSel modSld">
      <pc:chgData name="Prabhu NATARAJAN" userId="b568c39d-4608-44ca-adc0-616f90d36460" providerId="ADAL" clId="{29EDCCED-8857-4001-8423-AEABEF22F020}" dt="2024-09-06T06:59:59.951" v="4128" actId="20577"/>
      <pc:docMkLst>
        <pc:docMk/>
      </pc:docMkLst>
      <pc:sldChg chg="modNotesTx">
        <pc:chgData name="Prabhu NATARAJAN" userId="b568c39d-4608-44ca-adc0-616f90d36460" providerId="ADAL" clId="{29EDCCED-8857-4001-8423-AEABEF22F020}" dt="2024-09-06T05:53:12.796" v="3150" actId="113"/>
        <pc:sldMkLst>
          <pc:docMk/>
          <pc:sldMk cId="1680080548" sldId="634"/>
        </pc:sldMkLst>
      </pc:sldChg>
      <pc:sldChg chg="modNotesTx">
        <pc:chgData name="Prabhu NATARAJAN" userId="b568c39d-4608-44ca-adc0-616f90d36460" providerId="ADAL" clId="{29EDCCED-8857-4001-8423-AEABEF22F020}" dt="2024-09-06T02:16:59.686" v="22" actId="403"/>
        <pc:sldMkLst>
          <pc:docMk/>
          <pc:sldMk cId="3123163296" sldId="894"/>
        </pc:sldMkLst>
      </pc:sldChg>
      <pc:sldChg chg="modNotesTx">
        <pc:chgData name="Prabhu NATARAJAN" userId="b568c39d-4608-44ca-adc0-616f90d36460" providerId="ADAL" clId="{29EDCCED-8857-4001-8423-AEABEF22F020}" dt="2024-09-06T06:59:59.951" v="4128" actId="20577"/>
        <pc:sldMkLst>
          <pc:docMk/>
          <pc:sldMk cId="1230244249" sldId="902"/>
        </pc:sldMkLst>
      </pc:sldChg>
      <pc:sldChg chg="modNotesTx">
        <pc:chgData name="Prabhu NATARAJAN" userId="b568c39d-4608-44ca-adc0-616f90d36460" providerId="ADAL" clId="{29EDCCED-8857-4001-8423-AEABEF22F020}" dt="2024-09-06T06:26:02.502" v="3790" actId="20577"/>
        <pc:sldMkLst>
          <pc:docMk/>
          <pc:sldMk cId="3261671921" sldId="904"/>
        </pc:sldMkLst>
      </pc:sldChg>
      <pc:sldChg chg="modNotesTx">
        <pc:chgData name="Prabhu NATARAJAN" userId="b568c39d-4608-44ca-adc0-616f90d36460" providerId="ADAL" clId="{29EDCCED-8857-4001-8423-AEABEF22F020}" dt="2024-09-06T06:11:02.752" v="3654" actId="20577"/>
        <pc:sldMkLst>
          <pc:docMk/>
          <pc:sldMk cId="2838154212" sldId="905"/>
        </pc:sldMkLst>
      </pc:sldChg>
      <pc:sldChg chg="modNotesTx">
        <pc:chgData name="Prabhu NATARAJAN" userId="b568c39d-4608-44ca-adc0-616f90d36460" providerId="ADAL" clId="{29EDCCED-8857-4001-8423-AEABEF22F020}" dt="2024-09-06T05:59:31.256" v="3526" actId="20577"/>
        <pc:sldMkLst>
          <pc:docMk/>
          <pc:sldMk cId="4255087735" sldId="911"/>
        </pc:sldMkLst>
      </pc:sldChg>
      <pc:sldChg chg="modNotesTx">
        <pc:chgData name="Prabhu NATARAJAN" userId="b568c39d-4608-44ca-adc0-616f90d36460" providerId="ADAL" clId="{29EDCCED-8857-4001-8423-AEABEF22F020}" dt="2024-09-06T06:00:14.589" v="3624" actId="20577"/>
        <pc:sldMkLst>
          <pc:docMk/>
          <pc:sldMk cId="1238354094" sldId="912"/>
        </pc:sldMkLst>
      </pc:sldChg>
      <pc:sldChg chg="modNotesTx">
        <pc:chgData name="Prabhu NATARAJAN" userId="b568c39d-4608-44ca-adc0-616f90d36460" providerId="ADAL" clId="{29EDCCED-8857-4001-8423-AEABEF22F020}" dt="2024-09-06T05:56:08.940" v="3347" actId="20577"/>
        <pc:sldMkLst>
          <pc:docMk/>
          <pc:sldMk cId="2153616200" sldId="914"/>
        </pc:sldMkLst>
      </pc:sldChg>
      <pc:sldChg chg="modNotesTx">
        <pc:chgData name="Prabhu NATARAJAN" userId="b568c39d-4608-44ca-adc0-616f90d36460" providerId="ADAL" clId="{29EDCCED-8857-4001-8423-AEABEF22F020}" dt="2024-09-06T06:54:53.247" v="4115" actId="20577"/>
        <pc:sldMkLst>
          <pc:docMk/>
          <pc:sldMk cId="3320240704" sldId="915"/>
        </pc:sldMkLst>
      </pc:sldChg>
      <pc:sldChg chg="modNotesTx">
        <pc:chgData name="Prabhu NATARAJAN" userId="b568c39d-4608-44ca-adc0-616f90d36460" providerId="ADAL" clId="{29EDCCED-8857-4001-8423-AEABEF22F020}" dt="2024-09-06T06:50:49.384" v="3945" actId="20577"/>
        <pc:sldMkLst>
          <pc:docMk/>
          <pc:sldMk cId="2204971363" sldId="923"/>
        </pc:sldMkLst>
      </pc:sldChg>
      <pc:sldChg chg="modNotesTx">
        <pc:chgData name="Prabhu NATARAJAN" userId="b568c39d-4608-44ca-adc0-616f90d36460" providerId="ADAL" clId="{29EDCCED-8857-4001-8423-AEABEF22F020}" dt="2024-09-06T02:18:57.816" v="23"/>
        <pc:sldMkLst>
          <pc:docMk/>
          <pc:sldMk cId="2922681799" sldId="925"/>
        </pc:sldMkLst>
      </pc:sldChg>
      <pc:sldChg chg="addSp modSp mod modNotesTx">
        <pc:chgData name="Prabhu NATARAJAN" userId="b568c39d-4608-44ca-adc0-616f90d36460" providerId="ADAL" clId="{29EDCCED-8857-4001-8423-AEABEF22F020}" dt="2024-09-06T06:11:31.219" v="3659" actId="20577"/>
        <pc:sldMkLst>
          <pc:docMk/>
          <pc:sldMk cId="346517716" sldId="927"/>
        </pc:sldMkLst>
        <pc:spChg chg="add mod">
          <ac:chgData name="Prabhu NATARAJAN" userId="b568c39d-4608-44ca-adc0-616f90d36460" providerId="ADAL" clId="{29EDCCED-8857-4001-8423-AEABEF22F020}" dt="2024-09-04T08:56:54.893" v="2" actId="20577"/>
          <ac:spMkLst>
            <pc:docMk/>
            <pc:sldMk cId="346517716" sldId="927"/>
            <ac:spMk id="8" creationId="{6155C016-1251-151E-11DD-1C3D05C4F01C}"/>
          </ac:spMkLst>
        </pc:spChg>
      </pc:sldChg>
      <pc:sldChg chg="addSp modSp mod modNotesTx">
        <pc:chgData name="Prabhu NATARAJAN" userId="b568c39d-4608-44ca-adc0-616f90d36460" providerId="ADAL" clId="{29EDCCED-8857-4001-8423-AEABEF22F020}" dt="2024-09-06T05:54:52.164" v="3272" actId="20577"/>
        <pc:sldMkLst>
          <pc:docMk/>
          <pc:sldMk cId="2317611114" sldId="928"/>
        </pc:sldMkLst>
        <pc:spChg chg="add mod">
          <ac:chgData name="Prabhu NATARAJAN" userId="b568c39d-4608-44ca-adc0-616f90d36460" providerId="ADAL" clId="{29EDCCED-8857-4001-8423-AEABEF22F020}" dt="2024-09-05T03:20:42.094" v="5" actId="20577"/>
          <ac:spMkLst>
            <pc:docMk/>
            <pc:sldMk cId="2317611114" sldId="928"/>
            <ac:spMk id="5" creationId="{868A5D0D-E7A2-6DB1-C44F-3E23C18FD155}"/>
          </ac:spMkLst>
        </pc:spChg>
      </pc:sldChg>
      <pc:sldChg chg="modNotesTx">
        <pc:chgData name="Prabhu NATARAJAN" userId="b568c39d-4608-44ca-adc0-616f90d36460" providerId="ADAL" clId="{29EDCCED-8857-4001-8423-AEABEF22F020}" dt="2024-09-06T06:37:59.507" v="3859"/>
        <pc:sldMkLst>
          <pc:docMk/>
          <pc:sldMk cId="2773602215" sldId="929"/>
        </pc:sldMkLst>
      </pc:sldChg>
      <pc:sldChg chg="modNotesTx">
        <pc:chgData name="Prabhu NATARAJAN" userId="b568c39d-4608-44ca-adc0-616f90d36460" providerId="ADAL" clId="{29EDCCED-8857-4001-8423-AEABEF22F020}" dt="2024-09-06T06:43:59.902" v="3913" actId="6549"/>
        <pc:sldMkLst>
          <pc:docMk/>
          <pc:sldMk cId="2729687799" sldId="930"/>
        </pc:sldMkLst>
      </pc:sldChg>
      <pc:sldChg chg="addSp modSp mod modNotesTx">
        <pc:chgData name="Prabhu NATARAJAN" userId="b568c39d-4608-44ca-adc0-616f90d36460" providerId="ADAL" clId="{29EDCCED-8857-4001-8423-AEABEF22F020}" dt="2024-09-06T06:56:22.449" v="4122" actId="20577"/>
        <pc:sldMkLst>
          <pc:docMk/>
          <pc:sldMk cId="3190028912" sldId="931"/>
        </pc:sldMkLst>
        <pc:spChg chg="add mod">
          <ac:chgData name="Prabhu NATARAJAN" userId="b568c39d-4608-44ca-adc0-616f90d36460" providerId="ADAL" clId="{29EDCCED-8857-4001-8423-AEABEF22F020}" dt="2024-09-05T04:58:35.722" v="8" actId="20577"/>
          <ac:spMkLst>
            <pc:docMk/>
            <pc:sldMk cId="3190028912" sldId="931"/>
            <ac:spMk id="6" creationId="{63D2B146-8155-2425-AC67-1DCBDDA09420}"/>
          </ac:spMkLst>
        </pc:spChg>
      </pc:sldChg>
      <pc:sldChg chg="modNotesTx">
        <pc:chgData name="Prabhu NATARAJAN" userId="b568c39d-4608-44ca-adc0-616f90d36460" providerId="ADAL" clId="{29EDCCED-8857-4001-8423-AEABEF22F020}" dt="2024-09-06T02:27:02.637" v="25"/>
        <pc:sldMkLst>
          <pc:docMk/>
          <pc:sldMk cId="3288618962" sldId="933"/>
        </pc:sldMkLst>
      </pc:sldChg>
      <pc:sldChg chg="addSp delSp mod modNotesTx">
        <pc:chgData name="Prabhu NATARAJAN" userId="b568c39d-4608-44ca-adc0-616f90d36460" providerId="ADAL" clId="{29EDCCED-8857-4001-8423-AEABEF22F020}" dt="2024-09-06T04:47:14.313" v="359" actId="478"/>
        <pc:sldMkLst>
          <pc:docMk/>
          <pc:sldMk cId="2321061524" sldId="934"/>
        </pc:sldMkLst>
        <pc:inkChg chg="add del">
          <ac:chgData name="Prabhu NATARAJAN" userId="b568c39d-4608-44ca-adc0-616f90d36460" providerId="ADAL" clId="{29EDCCED-8857-4001-8423-AEABEF22F020}" dt="2024-09-06T04:47:14.313" v="359" actId="478"/>
          <ac:inkMkLst>
            <pc:docMk/>
            <pc:sldMk cId="2321061524" sldId="934"/>
            <ac:inkMk id="3" creationId="{02473990-82D4-C418-F5F5-720AC179C602}"/>
          </ac:inkMkLst>
        </pc:inkChg>
      </pc:sldChg>
      <pc:sldChg chg="modNotesTx">
        <pc:chgData name="Prabhu NATARAJAN" userId="b568c39d-4608-44ca-adc0-616f90d36460" providerId="ADAL" clId="{29EDCCED-8857-4001-8423-AEABEF22F020}" dt="2024-09-06T05:29:17.531" v="1020" actId="12"/>
        <pc:sldMkLst>
          <pc:docMk/>
          <pc:sldMk cId="3280091455" sldId="935"/>
        </pc:sldMkLst>
      </pc:sldChg>
      <pc:sldChg chg="modNotesTx">
        <pc:chgData name="Prabhu NATARAJAN" userId="b568c39d-4608-44ca-adc0-616f90d36460" providerId="ADAL" clId="{29EDCCED-8857-4001-8423-AEABEF22F020}" dt="2024-09-06T05:30:04.655" v="1206" actId="20577"/>
        <pc:sldMkLst>
          <pc:docMk/>
          <pc:sldMk cId="2251579524" sldId="936"/>
        </pc:sldMkLst>
      </pc:sldChg>
      <pc:sldChg chg="modNotesTx">
        <pc:chgData name="Prabhu NATARAJAN" userId="b568c39d-4608-44ca-adc0-616f90d36460" providerId="ADAL" clId="{29EDCCED-8857-4001-8423-AEABEF22F020}" dt="2024-09-06T05:30:50.393" v="1364" actId="20577"/>
        <pc:sldMkLst>
          <pc:docMk/>
          <pc:sldMk cId="234815661" sldId="937"/>
        </pc:sldMkLst>
      </pc:sldChg>
      <pc:sldChg chg="modNotesTx">
        <pc:chgData name="Prabhu NATARAJAN" userId="b568c39d-4608-44ca-adc0-616f90d36460" providerId="ADAL" clId="{29EDCCED-8857-4001-8423-AEABEF22F020}" dt="2024-09-06T05:31:07.793" v="1365"/>
        <pc:sldMkLst>
          <pc:docMk/>
          <pc:sldMk cId="2647980579" sldId="938"/>
        </pc:sldMkLst>
      </pc:sldChg>
      <pc:sldChg chg="modNotesTx">
        <pc:chgData name="Prabhu NATARAJAN" userId="b568c39d-4608-44ca-adc0-616f90d36460" providerId="ADAL" clId="{29EDCCED-8857-4001-8423-AEABEF22F020}" dt="2024-09-06T05:32:39.970" v="1610" actId="20577"/>
        <pc:sldMkLst>
          <pc:docMk/>
          <pc:sldMk cId="2802031084" sldId="939"/>
        </pc:sldMkLst>
      </pc:sldChg>
      <pc:sldChg chg="modNotesTx">
        <pc:chgData name="Prabhu NATARAJAN" userId="b568c39d-4608-44ca-adc0-616f90d36460" providerId="ADAL" clId="{29EDCCED-8857-4001-8423-AEABEF22F020}" dt="2024-09-06T05:33:43.903" v="1816" actId="12"/>
        <pc:sldMkLst>
          <pc:docMk/>
          <pc:sldMk cId="3317355184" sldId="940"/>
        </pc:sldMkLst>
      </pc:sldChg>
      <pc:sldChg chg="modNotesTx">
        <pc:chgData name="Prabhu NATARAJAN" userId="b568c39d-4608-44ca-adc0-616f90d36460" providerId="ADAL" clId="{29EDCCED-8857-4001-8423-AEABEF22F020}" dt="2024-09-06T06:11:56.316" v="3666" actId="20577"/>
        <pc:sldMkLst>
          <pc:docMk/>
          <pc:sldMk cId="4117358923" sldId="942"/>
        </pc:sldMkLst>
      </pc:sldChg>
      <pc:sldChg chg="modNotesTx">
        <pc:chgData name="Prabhu NATARAJAN" userId="b568c39d-4608-44ca-adc0-616f90d36460" providerId="ADAL" clId="{29EDCCED-8857-4001-8423-AEABEF22F020}" dt="2024-09-06T06:12:06.406" v="3670" actId="20577"/>
        <pc:sldMkLst>
          <pc:docMk/>
          <pc:sldMk cId="2284852255" sldId="943"/>
        </pc:sldMkLst>
      </pc:sldChg>
      <pc:sldChg chg="modNotesTx">
        <pc:chgData name="Prabhu NATARAJAN" userId="b568c39d-4608-44ca-adc0-616f90d36460" providerId="ADAL" clId="{29EDCCED-8857-4001-8423-AEABEF22F020}" dt="2024-09-06T05:50:57.865" v="3028" actId="20577"/>
        <pc:sldMkLst>
          <pc:docMk/>
          <pc:sldMk cId="673521489" sldId="947"/>
        </pc:sldMkLst>
      </pc:sldChg>
      <pc:sldChg chg="modNotesTx">
        <pc:chgData name="Prabhu NATARAJAN" userId="b568c39d-4608-44ca-adc0-616f90d36460" providerId="ADAL" clId="{29EDCCED-8857-4001-8423-AEABEF22F020}" dt="2024-09-06T06:28:35.507" v="3805" actId="20577"/>
        <pc:sldMkLst>
          <pc:docMk/>
          <pc:sldMk cId="2413522326" sldId="948"/>
        </pc:sldMkLst>
      </pc:sldChg>
    </pc:docChg>
  </pc:docChgLst>
</pc:chgInfo>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2-02-04T03:23:33.584"/>
    </inkml:context>
    <inkml:brush xml:id="br0">
      <inkml:brushProperty name="width" value="0.05292" units="cm"/>
      <inkml:brushProperty name="height" value="0.05292" units="cm"/>
      <inkml:brushProperty name="color" value="#FFFF00"/>
    </inkml:brush>
  </inkml:definitions>
  <inkml:trace contextRef="#ctx0" brushRef="#br0">28946 13418 0 0,'0'0'0'0,"0"0"0"16,0 0 0-16,0 0 0 0,0 0 0 0,0 0 0 16,0 0 0-16,0 0 6 0,0 0 0 15,0 0 1-15,0 0 3 0,0 0-1 0,-3 0 0 16,3 0 2-16,0 0 0 0,0 0 2 0,0 0 7 15,0 0 22-15,0-2 32 0,0 2 41 0,0 0 34 16,0 0 14-16,0 0 0 0,0-2-10 16,0 2-10-16,0-3-8 0,0 3-3 0,0 0-5 0,0 0-8 0,0 0-6 15,0 0-9-15,0 0-11 0,0 0-14 0,0 0-17 16,0 0-18-16,0 3-18 0,0-1-13 16,0 2-9-16,0 2-3 0,0 2-2 0,2 5-1 0,1 1 0 0,5 1 2 15,-2 3 2-15,4 0 1 0,-4 2 2 0,6 1-4 16,-3 2 0-16,0 0 2 0,0-2-2 15,-4 0 2-15,0-2 1 0,3-3 0 0,-3-1 1 16,-2-1 2-16,2-5 0 0,-5 0 1 0,1-1 3 16,-1-2 3-16,0-2 8 0,0 0 9 15,0-4 13-15,0 0 7 0,0 0 8 0,0 0-3 16,0 0-9-16,0 0-23 0,-1-4-23 0,-6-2-17 16,6-2-9-16,-4-3 9 0,2 0 6 15,-5-1 9-15,6-3 0 16,-3 1 2-16,-3-3 2 0,5-1-2 0,-2-1 2 15,-5 1-2-15,6 0-1 0,-6-1 1 0,5 1 1 16,-5 1-1-16,7 1 0 0,-2 2-1 16,-3-3 0-16,7 3 1 0,-1 0 0 0,2 1-1 15,-2 1 3-15,2 1-2 0,0 6 0 0,0-1-2 16,0 2-1-16,2 2-1 0,0 0-1 0,-1 0 1 16,6 2 1-16,-1-2 1 0,-1 0 2 0,6 2 2 0,1 0 0 15,2 2 2-15,-4 2-1 0,6 2 1 0,0 0 0 16,0-1-2-16,5 4-1 0,-5-3 0 15,0 0 0-15,1 2-2 0,-1-2 1 0,0-1-2 16,0 1 1-16,0 0 0 0,0 0-1 0,2 0 0 16,-2-1-2-16,0 1-3 0,-1 0-7 0,-2 0-12 15,-5 0-15 1,5 1-18-16,-3-4-14 0,-6 3-12 0,1-2-26 16,2 2-46-16,-6-4-85 0,1 4-144 0,-2-1-66 15,0-1 24-15,0-2-36 0</inkml:trace>
  <inkml:trace contextRef="#ctx0" brushRef="#br0" timeOffset="647.91">29195 13649 72 0,'0'0'27'0,"0"0"-11"16,0 0 5-16,0 0 11 0,0 0 22 0,0 0 34 15,0 0 39-15,0 0 33 16,0 0 18-16,0 0 0 0,0 0-11 0,0 0-15 16,0 0-16-16,0 0-9 0,-5-8-8 15,5 8-2-15,0 0 1 0,0 0-4 0,0 0-8 16,0 0-19-16,0 0-16 0,0 0-16 0,0 0-14 15,0 0-7-15,0 0-12 0,0 0-9 16,0 2-8-16,2 0 1 0,1 2 1 0,2 0 3 16,3 0 3-16,0 3 0 0,3-3-4 0,-4 2-2 0,6 2-2 0,-2-4-5 15,0 3 3-15,-3-1-1 0,5 0 0 16,-2 0-1-16,-2-1-4 0,0 2-3 0,-2-1-7 16,2-2-7-16,-2 2-31 0,1 0-35 0,-3-2-60 15,-4 5-97-15,3-3-170 0,0 0-95 0,-4-2-518 16</inkml:trace>
  <inkml:trace contextRef="#ctx0" brushRef="#br0" timeOffset="1075.57">29424 13966 175 0,'0'0'62'0,"0"0"23"16,0 0 23-16,0 0 31 0,0 0 22 15,0 0-1-15,0 0-13 16,0 0-33-16,0 0-25 0,0 0-19 0,0 0-16 16,0 0-6-16,0 0-9 0,0 0-8 0,37 70-9 15,-33-64-7-15,-1-2-6 0,-2 2-4 16,6 3-1-16,-4-5-1 0,0 2-4 0,-1-2-3 15,-2 2-5-15,3-2-15 0,2 3-32 0,-3-1-57 16,-2 2-77-16,1 0-75 0,-1-3-23 0,0 2 46 16,0-1 55-16,0-2 26 0</inkml:trace>
  <inkml:trace contextRef="#ctx0" brushRef="#br0" timeOffset="1449.78">29540 14302 142 0,'0'0'57'16,"0"0"23"-16,0 0 32 0,0 0 27 0,0 0 24 16,0 0 11-16,0 0-2 0,0 0-5 31,0 0-18-31,0 0-13 0,0 0-16 0,0 0-26 0,0 0-23 16,0 0-24-16,17 76-16 0,-17-70-7 0,1 2 3 0,1 1 2 0,-2-1 0 15,1-2-10-15,-1 2-11 0,2 0-8 0,-2-2-9 16,0 2 4-16,0 0-3 0,0 1-6 0,0-1-7 15,0 0-9-15,2 0-15 0,-2 3-26 0,0-3-53 16,0 2-75-16,0-1-102 0,0 0-66 16,-2-1 42-16,2-2-146 0</inkml:trace>
  <inkml:trace contextRef="#ctx0" brushRef="#br0" timeOffset="1795.09">29479 14746 257 0,'0'0'161'0,"0"0"27"0,0 0 0 16,0 0-7-16,0 0-21 0,0 0-35 0,0 0-43 15,0 0-27-15,0 0-10 0,0 0 6 0,0 0 9 16,0 0 5-16,0 0-3 0,0 0-10 0,-11 33-9 16,11-29-8-16,-2 2-7 0,1 0-11 0,-1 1-7 15,0-1-8-15,1 0-6 0,-4 0-4 16,2 2-20-16,1-2-26 0,0 2-51 0,-6 2-78 15,5 1-125-15,0-1-70 0,-2 0 37 16,0-4-117-16</inkml:trace>
  <inkml:trace contextRef="#ctx0" brushRef="#br0" timeOffset="2087.19">29261 15076 175 0,'0'0'78'0,"0"0"47"16,0 0 46-16,0 0 38 0,0 0 16 0,0 0-11 15,0 0-29-15,0 0-36 16,0 0-41-16,0 0-40 0,0 0-33 0,0 0-18 16,0 0-4-16,0 0 0 15,-53 43 4-15,53-39 4 0,-7 2 6 0,6 1 3 16,-1 0 0-16,-1-1-3 0,0 2-8 0,1 0-6 0,-4-1-3 15,4 1-4-15,-1-2-4 0,1 0-9 16,-1 3-13-16,-2-5-12 0,2 2-13 0,3 0-14 16,-3-2-24-16,3 0-49 0,-2 1-109 0,0-1-124 0,-3-1-2 0,5 1-78 15,0-2 254-15</inkml:trace>
  <inkml:trace contextRef="#ctx0" brushRef="#br0" timeOffset="2734.66">29116 15029 188 0,'0'0'114'0,"0"0"48"0,0 0 47 0,0 0 27 16,0 0 10-16,0 0-12 0,0 0-23 0,0 0-23 0,0 0-28 0,0 0-27 15,0 0-26-15,0 0-16 16,0 0-9-16,0-21-8 0,0 21-7 0,0 0-16 16,0 2-15-16,0 5-19 0,-4-1-17 0,-2 2-10 15,3 3-2-15,1 4 5 0,-3 1 3 16,-3 1 8-16,7 0-2 0,-6-1-1 0,1 2 1 15,2-2-4-15,0 1 6 0,-3-5 1 0,4 3 1 16,0-7-3-16,1 0 1 0,-1-2 0 0,3-4-2 16,0 3 5-16,-5-5-7 0,5 0-3 0,0 0-3 0,0 0-1 15,0 0 1-15,0 0 1 0,0 0 1 0,0 0-2 16,0 0 5-16,5 0 0 0,-2 0 4 16,0 0-1-16,1 2 0 15,5 0 1-15,-4-2 0 0,6 3 5 0,-4-1-6 0,6 2 0 16,-4 0-1-16,1 0-4 0,1 0 5 0,2-2-1 15,-5 3-1-15,4-1-2 16,1-2 3-16,0-2-1 0,-5 0 0 0,6 0 3 16,-1 0-6-16,0 0-1 0,-3 0-2 0,3 0 0 15,1 0-10-15,1 0-13 0,-4 0-28 0,-3 0-44 16,7 2-70-16,-6 2-93 0,1-2-158 16,0 0-93-16,-5 0-495 0</inkml:trace>
  <inkml:trace contextRef="#ctx0" brushRef="#br0" timeOffset="4123.39">30366 13831 31 0,'0'0'56'0,"0"0"-27"0,0 0 29 0,0 0 40 0,0 0 43 16,0 0 34-16,0 0 7 0,0 0-4 15,0 0-16-15,0 0-16 0,0 0-12 0,0 0-10 16,0 0-9-16,0 0-7 0,-44-24-9 0,39 22-11 16,-3 0-12-16,2 2-16 0,-2-2-16 0,-4 2-13 15,4 0-7-15,-3 0-4 0,1 0-3 16,-1 0-2-16,-2 2-2 0,5 0 2 0,-2 2 1 16,-3 1-1-16,10-4 2 15,-5 3-2-15,3-2 1 0,2 0 0 16,0 0-4-16,3-2-5 0,0 2-7 0,0 0-8 15,0-2-8-15,0 2-5 0,0-2 2 0,0 4 3 16,0 0 11-16,3 1 5 0,0 3 5 0,7 0 2 16,-4 0 0-16,6 3-2 0,-1 3-1 0,-1-1-2 15,4 0 0-15,2 1 0 0,0 3-3 16,1-3-1-16,-4 1-3 0,1-1-1 0,-1 1 3 0,-5-2 2 0,3-2 0 16,-6 1 0-16,5-2 0 0,-7 1 1 15,-1-1 2-15,-2-2 0 0,0 3 7 0,0-3-9 16,0 0 4-16,-5 0-1 0,-6 2-4 0,3-2 12 15,-4 0 3-15,-1-2 10 0,-3 1 7 0,3-3 0 16,0-2 0-16,0-2-12 0,-1 0-7 0,-1 0-10 16,2-6-6-1,-1-1-7-15,1-1-10 0,5 0-17 0,-2-2-19 16,2 2-35-16,0-2-53 0,2 2-76 0,-1-1-136 16,4 1-124-16,3 4 42 0,-2 0-170 0</inkml:trace>
  <inkml:trace contextRef="#ctx0" brushRef="#br0" timeOffset="12439.11">30548 13674 136 0,'0'0'31'0,"0"0"-9"0,0 0-2 15,0 0 5-15,0 0 5 0,0 0 8 0,0 0 11 16,0 0 15-16,0 0 17 0,0 0 18 0,0 0 13 15,0 0 10-15,13-21 4 0,-11 21-6 0,-2 0-8 0,0 0-13 16,0 0-6-16,0 0-8 0,0 0-9 0,0 0-7 16,0 0-4-16,0 0-1 0,0 0 1 15,1 0 1-15,-1 0-2 0,0 0-1 0,0 0-6 16,0 0-2-16,0 2-8 0,0-2-8 0,0 0-4 16,0 2-5-16,0 1-2 0,0 1-1 0,0 0-1 15,0 2-9 1,2-2-2-16,1 4-2 0,0 1 0 0,1-1 0 15,-1 1-2-15,-2 4-1 0,6-1-5 0,-4 0 3 16,0 5-2-16,1-3 1 0,-3 3 0 0,6 0-1 16,-6 0-2-16,1 2-1 0,0 1 1 15,-2-1-1-15,0 0-1 0,0-2-3 0,0 0-8 16,0-1 4-16,0-1-2 0,0-1 4 0,0 1 2 16,0-1-2-16,0-3 0 0,0 2-1 0,0-3 2 0,0 1 0 15,0-3 2-15,0-2 1 0,-2 0-2 0,2 2 2 16,0-3-1-16,0-1 0 0,0 0 1 0,0 0 0 15,0-2 1-15,0 0 0 0,0-2 2 0,0 0 0 16,0 0 5-16,0 0 6 0,0 0 9 16,0 0 3-16,0 0 3 0,0 0-3 0,0 0-6 15,0 0 0-15,0 0-6 0,0-2 0 0,0 2-1 0,0 0-2 16,0 0-1-16,0 0-4 0,0 0 1 0,0-2-5 16,0 2-1-16,0 0 0 0,0-2-3 0,0 0-4 15,0 0-2-15,0-2-2 0,0-3-2 0,0 1 5 16,0 2 1-16,0-2 1 0,0-2 2 0,3 1-1 15,-3-1 2-15,2 2 1 0,-1-2 0 16,6-3 2-16,-4 3-1 16,0 1 1-16,2-3-1 0,0 1 0 15,1-1 0-15,-1 0 2 0,3 1 1 0,-3-1 3 16,5 2 5-16,-5-3 1 0,6 3 1 0,-6 0-2 16,5 3-6-16,-6-1-3 0,1-1-3 0,0 5 0 15,0-2-2-15,-3 4 0 0,2-2-5 0,1 2 2 16,-3 0 1-16,1 0 1 0,0 0 2 15,4 4 0-15,-2-2 2 0,-2 4-1 0,7-1 4 0,-6 1-3 16,8-3-1-16,-6 5-3 0,5 0 0 0,1 3-2 16,-4 1 3-16,2 1 4 0,-4 1-1 0,5 1 4 15,-6-1-3-15,5-1 2 0,-5 2-1 0,-2-1-1 16,3-1 2-16,-4-1-5 0,1-2 1 0,-1-1-1 16,-2-1-1-16,1-2 1 0,3 0-2 0,-4-2-3 15,0 0-4 1,3-2-5-16,-3 2-3 0,0-2 0 0,0 0-5 15,0 0-3-15,2 0-7 0,-2-2-21 16,0 2-30-16,1-2-48 0,-1 0-73 0,0 0-132 16,0 0-204-16,0 0-693 0</inkml:trace>
  <inkml:trace contextRef="#ctx0" brushRef="#br0" timeOffset="13171.72">31152 13850 306 0,'0'0'180'0,"0"0"13"16,0 0-9-16,0 0-4 0,0 0-24 0,0 0-30 15,0 0-24-15,0 0-9 16,0 0-4-16,0 0-1 0,0 0-7 15,0 0-10-15,0 0-16 0,0 0-12 0,-64 27-9 16,64-19-10-16,-4 2-6 0,3 1-11 0,-1 0-2 16,2 1-3-16,0 1-3 0,0 1 7 0,0 1-9 15,0-1-4-15,2-1 2 0,1-3-2 16,-1-1-1-16,7 1 2 0,-2-3 1 0,-2 1-3 16,4-4 4-16,-2 0 0 0,2-2 2 0,3 0 1 0,-6-2 1 15,5 0 4-15,-2-2 2 0,0 0 7 0,1-4-5 16,-2-2 2-16,2 2 0 0,-4-3-3 15,5-2 6-15,-6 1-1 0,8-3 0 0,-6 1 2 0,2-1-2 16,-5 1 5-16,5 0 3 0,-6-1 4 16,-1 3 5-16,3 3 8 0,-5-4 8 0,0 3 5 15,0 0 2-15,-5 2-5 16,2-3-2-16,-8 1-10 0,4 2-5 16,-4-2-4-16,-4 1-8 0,1 1-6 0,-2 0-4 15,-1 2-8-15,1 0-9 0,0 2-12 0,0 2-22 16,0 0-30-16,0 4-42 0,1 4-67 0,5 4-99 15,-1 3-186-15,0-3-52 0,9-3-369 0</inkml:trace>
  <inkml:trace contextRef="#ctx0" brushRef="#br0" timeOffset="14058.25">31451 13815 30 0,'0'0'118'16,"0"0"53"-16,0 0 55 0,0 0 19 0,0 0-12 15,0 0-28-15,0 0-38 0,0 0-35 0,0 0-23 16,0 0-19-16,0 0-15 0,0 0-2 0,0 0-15 15,-7-12-15-15,7 12-15 0,0 0-13 16,0 0-4-16,0 0 0 0,0 2 9 0,0 0 9 16,0 5 4-16,0-2 2 0,2 1-1 0,-2 2-3 0,0 0-1 15,2 3-4-15,-1-3-8 0,-1 2-5 0,2 1-4 16,0-3-5-16,-1 2 0 0,6-1-2 0,-6-2-3 16,2 1-5-16,1-2-2 0,1 3-3 15,-1-3 0-15,1 2 1 0,-3-2 3 0,6-2 2 16,-3 0 1-16,-2 1-1 0,5-3-2 0,-3 0 0 15,-2-2 2 1,5 0 3-16,-3 0 2 0,-2-2 2 0,5 0 1 16,-1-3-1-16,-2-3-2 0,3 0 0 0,-5 0-2 15,7-3 0-15,-4 1-2 0,2 1 0 0,-1-4 2 16,-3 3-1-16,3-2 6 0,-4 1 0 16,0 1 3-16,-3-2 4 0,7 1 5 0,-7 3 4 15,0-2 4-15,0 2 2 0,0 2 1 0,0-2 0 16,0 2 0-16,0-3 1 0,0 3-2 0,-7 0 6 0,7 0 3 15,-1 2 1-15,-2-3 0 0,1 5-1 0,2 0-3 16,-2 0-4-16,2 0 1 0,-3 2-9 0,3 0-7 16,0 0-5-16,0 0-8 0,0 2-3 0,0 2 0 15,0 3 1-15,3-1-1 0,-1 4 3 16,1 3 0-16,0-1-3 0,4 0-1 0,-2 2-1 16,-2 2-3-16,5-1-2 0,-5-1-1 0,2 1-1 0,-3 1 1 15,6-3 1-15,-5-2-7 0,0-1-5 0,-1 1-14 16,4-3-15-16,-2 0-19 0,-1-2-33 0,-2-1-42 15,3-1-31-15,-3 0-54 0,2 0-108 0,-1-4-146 16,0 0 9-16,-1 2-20 0</inkml:trace>
  <inkml:trace contextRef="#ctx0" brushRef="#br0" timeOffset="14380.26">31737 13461 705 0,'0'0'458'0,"0"0"-164"16,0 0-105-16,0 0-31 0,0 0-17 0,0 0-23 15,0 0-26-15,0 0-27 0,0 0-15 0,0 0-5 16,0 0-2-16,0 0 0 0,0 0-4 15,0 0-6-15,66 65-7 16,-58-42-8-16,-1 4-5 0,1 2-6 0,-4-3-3 16,0-2-3-16,4 3-2 0,-2-4 1 0,-1 1-1 15,1-4-1-15,-2-1-6 0,-1 0-10 16,-3-3-16-16,0-4-27 0,0 0-39 0,0-2-65 16,0 1-88-16,0-3-100 0,0-4-143 15,0 0 17-15,3-2-92 0</inkml:trace>
  <inkml:trace contextRef="#ctx0" brushRef="#br0" timeOffset="15276.61">32268 13561 680 0,'0'0'312'16,"0"0"-94"-16,0 0-19 0,0 0 5 0,0 0-22 15,0 0-29 1,0 0-26-16,0 0-21 0,0 0-14 0,0 0-11 16,0 0-9-16,0 0-10 0,0 0-11 0,0 0-10 15,-45-14-5-15,37 20-12 0,0-2-7 0,0 4-3 16,-4 1-8-16,4 1 3 0,-3 2-1 16,3 1-3-16,-2-2 2 0,-1 4-6 0,1-3 1 15,-1 5-3-15,-2-1 3 0,5 1-3 0,-2-2-2 16,5 2-3-16,-1-1-4 0,3-1-2 15,3 1-5-15,0-3-8 0,0-3-12 0,0-2-10 16,5 0-12-16,1-2-8 0,2-4-4 0,0 0-3 16,3-2 2-16,-3 0 8 0,5-4 14 0,-5-3 11 15,4-2 15-15,-4-1 9 0,0-2 3 16,0-3 5-16,-2-1 3 0,4 1 2 0,-3-4 1 16,2 2 0-16,-2-2 1 0,2 1 1 0,-2-5 1 0,-2 2 5 0,1 2 3 0,-1-6 3 15,-2 2 5-15,-1-2 2 0,1 1 5 0,-3 0 3 16,0-1 0-16,0 0 4 0,0 1-3 0,-3 0-1 15,-2-3-2-15,5 0-5 0,-3 3-1 16,3-3-1-16,-3 0 4 0,1 0 2 0,2 4 5 16,-5 2 9-16,2 4 4 0,0 3 3 0,1-1-2 15,-1 7-3-15,3 2-7 16,0 2 3-16,0 2-2 0,0 2-5 16,0 0-6-16,0 0-11 0,0 0-9 0,0 0-3 15,0 2 1-15,0 2-3 0,0 0 2 0,0 4 1 16,1 3 0-16,1 1 5 0,0 3 3 0,1 3 3 15,0 0-2-15,2 5 6 0,0 1-3 16,1 3 0-16,1 1-3 0,-1 3-4 0,4 0-1 16,-5 0-3-16,0 1 1 0,1 1-4 0,-6 0-2 0,2-1 0 15,-1 1-5-15,-1-4 2 0,0-1-1 0,2-3 1 16,1-2 2-16,-1-5-4 0,3-1-6 0,-2-6-14 16,0-2-16-16,2-3-20 0,1-4-27 0,-1 0-40 15,3-2-85-15,-1 0-150 0,-2 0-297 16,-1-2-602-16</inkml:trace>
  <inkml:trace contextRef="#ctx0" brushRef="#br0" timeOffset="16482.5">30287 14720 593 0,'0'0'280'16,"0"0"-23"-16,0 0-16 0,0 0 0 0,0 0-9 15,0 0-27-15,0 0-33 0,0 0-41 0,0 0-40 16,0 0-36-16,0 0-30 0,0 0-20 0,0 0-6 0,0 0 1 15,9 38 1-15,1-17 4 0,-5 2-3 0,8 3-1 16,-8 2 1-16,6-1-2 0,-6 2 0 16,4-3 1-16,-4-1 0 0,2-2 0 0,-2 1 0 15,-4-3 2-15,1-3-1 0,-1 0 0 0,-1-3 1 16,4-5-3-16,-1-2 1 0,-3-4 2 0,0 1 0 16,0-5 2-1,0 0 6-15,0 0 9 0,0 0 7 0,0-5 1 16,0-1-6-16,0-2-13 0,0-4-10 0,0-3-4 15,0-1-2-15,-3-2 4 0,-1-1-1 16,4-1 0-16,-1-3 3 0,1 2-2 0,-2 2 5 16,1-6 0-16,1 2 3 0,-2 0-1 0,2 1-4 15,-2 2-2-15,2-1-3 0,0 5 3 0,0-1 2 16,2 3 1-16,0 1 1 0,1 6-1 0,-2-1-1 0,6 4-1 16,-4 2 1-16,-1 0-4 0,1 2-2 0,-1 0-1 15,7 6 2-15,-4 0 1 0,6 5 6 0,1 0 0 16,-4 3-4-16,3 1 4 0,-1 1-4 15,1 1 1-15,-1-3 2 0,-2 2-3 0,5 0 1 16,-4-3 0-16,-2 1 0 0,3-1 0 0,-4-1 0 16,2-2-1-16,-3 1 0 0,-2-5 0 0,2-1 1 0,0 1 2 15,-4-4-4-15,1 0 2 0,0 0 1 0,-2-2-3 16,0 0 6-16,0 0 2 0,0 0 9 0,0-2 1 16,0 0 2-16,0-4-6 0,0-1-9 15,0 1-3-15,-2-7-3 0,0 3 5 0,2-5-2 16,0 1 1-16,0-3 1 0,0 1-1 0,0 0 2 15,0-2-2-15,0-1 4 16,0 1-5-16,4-1 0 0,-1 2 0 16,3 4 1-16,1 1 1 0,-4 1-1 0,4 3-1 15,-1 2-2-15,-4 2 0 0,-1-1 1 0,6 3 0 16,-4 2-1-16,0 0 3 0,0 0 0 16,5 5 5-16,-3 1 5 0,5 2 0 0,-4 4 3 15,7 1 0-15,-5 2-2 0,4 0 0 0,-1 3-5 16,0 1-1-16,-3 2 0 0,2-1-1 0,-3-2 2 0,4 1-2 15,-5-1 1-15,4-3-4 0,-4-1-2 0,4-2-1 16,-5 0-1-16,3-2-9 0,-3-2-12 0,-3-1-20 16,-1 1-38-16,-1-2-51 0,0-2-95 0,0 2-139 15,0-1-207 1,0-1 19-16,0-2-198 0</inkml:trace>
  <inkml:trace contextRef="#ctx0" brushRef="#br0" timeOffset="17065.2">31105 14650 508 0,'0'0'251'0,"0"0"-23"15,0 0 4-15,0 0-13 0,0 0-28 0,0 0-26 16,0 0-22-16,0 0-11 0,0 0-12 16,0 0-15-16,0 0-17 0,0 0-18 0,0 0-16 0,0 0-13 15,-53-39-15-15,43 44-9 0,4 5-9 0,-4-1-8 16,4 4 3-16,-6 1-1 15,6 5-3-15,-4-1 2 0,4 5-8 0,-4-3 0 16,7 2 0-16,0 1-2 0,-4-2-4 0,7-1-6 0,0-4-3 0,0 1-8 0,7-3-1 16,-2-4-6-16,1-1-3 0,2-3 3 15,-5 0 5-15,9-4 9 0,-6-2 4 0,5 0 8 16,-3 0 5-16,2-4 10 0,0-2 5 0,-4-3-2 16,4-1-2-16,-4 0-9 0,2-3-2 15,-3 1 1-15,-1-1 3 0,4 0 6 0,-4 1 9 16,0-3 7-16,-4 3 5 0,0-3 6 0,1 3-2 0,3 0 2 15,-4 0 3-15,0 0 1 0,0 1 3 16,0 3 0-16,0 0-2 0,0 2-2 0,0 2-2 16,0 2-3-16,0-1 3 0,0 3-1 0,0 0-6 15,0 0-2-15,0 0-19 0,0 3-5 0,3 1-4 16,2 2-2-16,-2 4 6 0,5 3-1 0,-2-1 4 16,1 1-3-1,3 4 1-15,-1 0-1 0,-2-3-2 0,2 3 0 16,-1-1-4-16,4 0-6 0,-4-2-11 0,2 1-18 15,-4-3-21-15,5-2-43 0,-3-1-74 0,-1-1-111 16,1-2-228-16,-2-4-69 0,-4 0-362 0</inkml:trace>
  <inkml:trace contextRef="#ctx0" brushRef="#br0" timeOffset="17381.21">31323 14363 1373 0,'0'0'256'0,"0"0"-38"0,0 0-32 0,0 0-16 16,0 0-23-16,0 0-21 0,0 0-19 0,0 0-21 0,0 0-14 0,0 0-18 16,0 0-18-16,0 0-12 0,0 0-3 0,0 0-5 15,13-22 3-15,-8 36-4 0,6 5-6 0,-1-1-1 16,1 5-4-16,2 1 1 0,-1 5-3 0,-3 0-1 15,6 1-2-15,-4 3-1 16,0 2 0-16,-2-3-2 0,5 1-5 0,-3-2-12 16,-4 0-13-16,4-5-21 0,-1-1-18 0,-2-3-26 15,-2-3-23-15,2-5-29 0,-4-4-57 0,4 2-77 16,-5-6-132-16,-1-1-113 0,1-1 58 0,-3-4 2 16</inkml:trace>
  <inkml:trace contextRef="#ctx0" brushRef="#br0" timeOffset="17615.22">31273 14662 764 0,'0'0'284'0,"0"0"-38"0,0 0-19 0,0 0 0 15,0 0-17-15,0 0-29 0,0 0-28 0,0 0-21 16,0 0-17-16,0 0-18 0,0 0-20 0,0 0-20 16,102-117-20-16,-76 99-18 0,-5 2-12 15,6 0-11-15,-6-1-18 0,5 5-26 16,-5-3-47-16,2 5-78 0,-2 2-122 16,-4 1-225-16,0 2-117 0,-8 3-402 0</inkml:trace>
  <inkml:trace contextRef="#ctx0" brushRef="#br0" timeOffset="18105.45">31911 14423 266 0,'0'0'227'15,"0"0"4"-15,0 0 13 0,0 0-19 16,0 0-48-16,0 0-42 0,0 0-16 0,0 0 5 16,0 0 6-16,0 0 0 0,0 0-7 0,0 0-10 15,0 0-9-15,-116 61-14 0,108-48-16 0,6 3-16 0,1-2-21 16,-1 4-8-16,2 1-12 15,0 2-5-15,5-3-2 0,3 1-5 0,0-2 0 16,2-2 0-16,3-1 0 0,-4-1-4 0,6-3-3 16,1-2-4-16,0-4-5 0,3-2-6 15,1-2-8-15,-2 0-14 0,-1-6-21 0,3-4-24 0,-4 0-59 0,0-7-95 16,3 1-206-16,-6 1-174 0,-3 6-391 0</inkml:trace>
  <inkml:trace contextRef="#ctx0" brushRef="#br0" timeOffset="18622.18">32027 14087 978 0,'0'0'299'0,"0"0"-60"0,0 0-28 16,0 0-35-16,0 0-31 0,0 0-34 0,0 0-20 15,0 0-20-15,0 0-7 0,0 0 2 0,0 0-10 16,0 0 5-16,0 0-6 15,0 0-10-15,38 29-5 0,-30-13-13 0,1-2-10 16,1 5-7-16,1 4-5 0,1-3-4 0,-4 4-1 0,1 3-2 0,-1 0-1 16,2 0-1-16,-3-1 0 0,2 0-4 0,-2-1-8 15,1 0-1-15,-5-1-9 0,7-3-4 0,-5-1-3 16,3-3-6-16,-3-3-3 0,1-3-9 0,4-4-3 16,-4 1-1-16,1-6 3 0,-4 0 14 0,0-2 9 15,2 0 17-15,0-8 12 0,-2 4 6 16,0-3 3-16,0-4-3 15,-1 1-3-15,3-3 0 0,-3 1 3 16,-1-2 0-16,-1-1 4 0,0 1-3 0,2 0 4 16,-2-2 2-16,1-1 0 0,3-1 4 0,-1-1-4 15,-2 0 4-15,1 0-2 0,1 0-3 0,-1 3 2 16,1 1-11-16,2 5 1 0,0 1-1 0,-2 3 0 16,5 4 0-16,-3 0 0 0,1 2-3 15,3 0-3-15,-1 6 0 0,1 3-3 0,3 1 0 0,-6 2-3 0,4 3 2 16,-4-1-1-16,2 3 1 0,-5-4 4 15,2 4-4-15,0-3 0 0,2 3 3 0,-3-3-3 16,5-1 7-16,-3-1-4 0,-1-1-1 0,3-2-3 16,-3-1-5-16,0-2-4 0,3 0 8 0,-7-1-41 15,9-1-11-15,-7 0-58 0,0-2-101 16,-3 2-13-16,4-2-47 0,-3 0-29 0,-1-2-69 0,0 2 9 0,0 0 68 16,0-2 301-16</inkml:trace>
  <inkml:trace contextRef="#ctx0" brushRef="#br0" timeOffset="19395.21">32646 13758 0 0,'0'0'0'0,"0"0"0"0,0 0 0 15,0 0 0-15,0 0 0 0,0 0 0 0,0 0 0 16,0 0 0-16,0 0 0 16,0 0 0-16,0 0 0 0,0 0 0 15,0 0 0-15,27-57 0 0,-25 53 0 0,1 4 0 16,2 0 0-16,-3-2 0 0,-1 2 0 0,3 0 0 15,-3 0 0-15,2 0 0 0,-1 0 0 16,1 0 0-16,-1 0 0 0,-1 2 0 0,1-2 0 16,0 2 0-16,-1 0 0 0,-1-2 0 0,0 0 0 15,0 2 0-15,0-2 0 0,0 0 0 0,0 0 0 0,0 0 29 16,0 0 209-16,0 0 11 0,0 0-14 0,0 0-22 16,0 0-17-16,4 0-15 0,-4 0-10 0,0 0-7 15,1 0-7-15,-1 0-17 0,0 0-21 16,3 0-26-16,-3 2-28 0,0 2-13 0,0-1-7 15,0 3 0-15,0 3-2 0,2 3 0 0,1 1-6 16,0 3 0-16,6 3-5 0,0 1-6 0,-2-2-8 0,-1 5-9 16,7-5-5-16,-2 3-7 15,-3 0-3-15,5-4-6 0,-1 4-5 0,-3-5-4 16,1 3-10-16,1 0 0 0,-3-5-9 0,2-1-18 16,-3 2-36-16,1-5-61 0,-2 3-102 15,1-5-186-15,-1-2-207 0,-3-4-173 0</inkml:trace>
  <inkml:trace contextRef="#ctx0" brushRef="#br0" timeOffset="19709.38">33003 14359 1529 0,'0'0'232'0,"0"0"-51"0,0 0-32 0,0 0-10 0,0 0-21 15,0 0-36-15,0 0-36 0,0 0-33 16,0 0-13-16,0 0-8 0,0 0-6 0,0 0-13 16,0 0-18-16,0 0-19 0,3-31-39 0,-1 31-88 15,1 0-258-15,-3 0-257 0,0 0-176 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6:29.089"/>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56 1091 17,'-24'21'31,"14"-10"-16,0-7-3,4 5 3,6-9-4,-9 8 2,9-8-2,0 0-1,13-12-3,9 3 1,3-10-2,15 0-1,7-10-1,15-3-2,10-8 1,13-4-1,10-11 0,13-2 0,10-6 0,9-4 0,5-9 0,8 1-1,3-2 1,2 1-1,-1 7 0,-5 5 0,-11 7 0,-8 9 0,-14 6 0,-11 9 0,-17 7 0,-14 6 1,-19 7-2,-11 3 1,-12 3-1,-11 7-1,-11 0-2,0 0-5,-8 21-21,-5-14-12,-1 1 0,2-8-2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6:43.232"/>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179 273 22,'0'0'27,"0"0"-1,0 0-5,0 0-2,40-43-2,-40 43-4,0 0-4,0 0-1,0 0-3,13-46-1,-13 46-1,0 0-2,0 0 0,0 0 0,0 0 0,-17 47-1,17-47 2,-12 56-4,12-26 2,-18 59-1,-1 6 1,0 6-1,0 2 0,2 1 0,0-11 1,0-12 0,2-33 0,4-13 0,2-8 2,0-8-1,9-19 0,-15 0 2,9-16-2,2-11 1,0-10-1,1-17 1,3 54-1,0-71 0,0 27 0,3-3 0,4-5 0,0-4 1,6 0-1,4-6 1,3 0-1,5-1 1,6-1-1,4-2 0,6 5 0,2 0 0,5 10 0,3 1-2,3 10 1,-1 8 0,0 10 0,-3 10-1,-5 9 0,-45 3 1,69 22-1,-69-22 1,34 53 0,-34-53-1,-6 77 1,-12-35 0,-7 2 0,-8 0 0,-6-1-1,-5-2-1,-6-7-2,1-3-4,-3-5-8,9-6-14,2-5-11,41-15 0,-61 18-2</inkml:trace>
  <inkml:trace contextRef="#ctx0" brushRef="#br0" timeOffset="925">1149 297 19,'0'0'28,"0"-45"-4,0 45-3,0 0-6,0 0-3,0 0 0,0 0-6,0 0 0,-46 0 0,46 0-1,0 0-2,0 0 0,-44 56-2,44-56 0,-24 49 0,-8-5 0,9 21-1,-1 3 0,3 2 1,-1-4 0,3-8 0,2-13 1,6-12 0,3-15 0,1-8 0,7-10 0,0 0 1,-9-25-1,9 25-1,0 0 1,4-52-1,-4 52-1,10-55 1,-10 55 0,21-73 0,-5 29 0,4-1 0,3-4 0,5 1 0,5-3 0,2 4 0,3-1-1,2 4 0,0 3 0,2 6 0,-1 6-1,-41 29 1,72-37-1,-72 37 1,52-6 0,-52 6-1,0 0 2,16 46-2,-16-46 2,-34 57-2,34-57 2,-68 66-2,25-32 1,-5-2 1,-4-3-2,0-3 2,-2-3-2,2-3 2,3-6-1,5-4 0,44-10 0,-63 13 1,63-13 0,0 0-1,0 0 0,0 0 0,0 0 0,0 0 0,65 17 0,0 3 1,37 14-2,8 8 1,2 10 1,-8 2-1,-14 0 1,-17-6-1,-15-10 0,-20-12 0,-10-6 0,-8-6-1,-9-7 0,-11-7-4,0 0-3,0-10-25,-10 1-10,0-3 2,-4-6-4</inkml:trace>
  <inkml:trace contextRef="#ctx0" brushRef="#br0" timeOffset="1835">1826 272 18,'0'0'43,"28"-48"-3,-28 48 1,0 0-23,0 0-6,0 0-1,0 0-4,0 0-3,0 0-1,0 0 0,0 0-1,0 0-1,0 0 0,9 63-1,-9-37 1,-7 51-1,3 9 0,-2 2-1,0 1-1,0-7 0,0-15-2,3-15-3,-4-37-13,7-15-19,0 0-5,19-19 0,-7-13 2</inkml:trace>
  <inkml:trace contextRef="#ctx0" brushRef="#br0" timeOffset="2215">2331 252 28,'56'-40'42,"-11"13"-2,-45 27 0,0 0-29,0 0-3,44-8 0,-44 8 0,0 0-4,0 0-1,-24 59-2,24-59 0,-27 55 1,4-5-2,-13 25 1,0 3-2,2-1 0,3-6 1,9-10 0,7-14 0,7-16 0,3-19 0,5-12 1,-4-15-1,4 15 1,0 0-1,5-45 1,-5 45-1,9-52 0,-9 52 1,13-66 0,-13 66 1,16-80-1,-7 37 0,4 1 0,-2 1-1,-11 41 1,25-79-1,-25 79 0,29-64 0,-29 64 0,30-46 0,-30 46 0,0 0 0,47-13 0,-47 13 0,0 0-1,55 55 0,-55-55 1,37 51-1,3 24 0,-1 0 0,3 0-1,-7-12 2,1-15 1,-7-19-1,-29-29-1,0 0 1,0 0 1,44-9 0,-44 9-1,0 0 1,31-64 1,-31 64-1,19-63 1,-19 63-1,18-72 1,-18 72-1,19-73 0,-19 73 0,17-70-1,-17 70 0,14-67 0,-14 67 0,11-56-2,-11 56-1,0 0-4,7-49-16,-7 49-17,0 0-3,0 0-3,0 0 1</inkml:trace>
  <inkml:trace contextRef="#ctx0" brushRef="#br0" timeOffset="3008">3251 139 22,'-42'-4'41,"42"4"-3,0 0 2,0 0-21,0 0-9,0 0 0,0 0-2,43-17-3,-43 17-1,67-11-1,-24 3-1,5 3 0,5-3-3,2 2-1,0-1-5,1 0-12,-5 1-18,1 1-4,-6 1-2,-46 4 1</inkml:trace>
  <inkml:trace contextRef="#ctx0" brushRef="#br0" timeOffset="3234">3897 41 26,'-54'-3'39,"3"6"-1,51-3-10,-50 9-5,50-9-7,-46 20-3,46-20-4,-44 36-2,44-36-3,-41 53 0,41-53-1,-45 58-1,7 34-2,0 5 0,1 3-1,-1-6 0,2-10-2,5-16-4,3-28-22,25-29-11,3-21-4,0 10-2</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6:47.13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214 611 20,'-4'-42'41,"0"24"-3,-2 2-15,6 16-5,0 0-2,-9 15-6,-3 3-4,0 21-1,-4 9-1,-3 19-1,-2 3-2,0 11 1,-2 7-1,5 1 1,1-2-1,5-4 0,3-11-1,2-8 1,7-8-1,-4-7 1,4-12-1,0-7 0,0-7-1,0-8 0,3-4-1,-3-11-4,0 0-8,5-26-19,2 3-8,-1-10-1,4-6-2</inkml:trace>
  <inkml:trace contextRef="#ctx0" brushRef="#br0" timeOffset="383">18 632 7,'-11'0'26,"11"0"-19,0 0-2,0 0 3,11 0-1,-11 0-2,12 0 1,-12 0-2,12 0 0,-12 0 0,0 0-1,9 0 1,-9 0-1,0 0 0,0 0 0,0 0-2,0 0 2,0 0-2,0 0 0,0 0-1,0 0 0,0 0 0,0 0-1,0 0 1,0 0-1,0 0-2,0 0 2,0 0-1,0 0 0,9 8 1,-9-8-1,0 0 0,0 0 2,0 0 0,0 0 1,0 0 2,0 0 2,0 0 2,0 0 0,0 0 2,0 0 0,0 0 0,19 0 0,-10-8-1,14 2-2,1-6 0,16 0-2,4-7 0,10 0 1,3-2-2,3 3 0,-1 1-2,-3 3 0,-7 1 0,-8 4-1,-8 9-1,-9-3-1,-7 12-2,-17-9-6,6 21-7,-19-5-22,-5 6-2,-6 0 0</inkml:trace>
  <inkml:trace contextRef="#ctx0" brushRef="#br0" timeOffset="962">70 955 10,'-12'39'39,"22"-28"3,11-11-8,14 4-17,-1-11-1,15 7-5,-4-5-4,7-1-2,-4-1-4,-2-3-3,-1 5-5,-6-10-4,5 12-9,-11-7-21,6 0 2,-2-1-4</inkml:trace>
  <inkml:trace contextRef="#ctx0" brushRef="#br0" timeOffset="1240">1091 575 13,'0'29'36,"-4"-14"2,-2 2 0,-7 5-29,3 11 0,-10 8 1,2 12-5,-8 4-2,0 7 0,-5 2-1,0 4-1,-1-1 1,2-4-1,0-9 0,3-8 0,4-8 0,3-8 1,4-7-1,5-9 1,11-16 0,-11 12 0,11-12 0,5-19-1,2-6 1,5-5-1,2-12 0,6-8-1,2-14 1,5-9-1,3-6 1,2-3-1,4 3 1,4-5-1,-2 5 1,0 5 0,-2 10 0,0 10 0,-5 10-1,-3 10 1,-8 7 0,-3 16-1,-1 11 0,-3 18 1,-2 11-1,-2 11-1,-2 13 2,-1 18-2,0 14 1,-2 8 0,-4 8 0,0-2 1,-3-3-1,0-4 0,-1-7-1,1-18 1,3-11-3,-6-16-2,6-7-4,-5-23-14,5-10-19,0 0 0,-7-14-1</inkml:trace>
  <inkml:trace contextRef="#ctx0" brushRef="#br0" timeOffset="1806">976 995 2,'-28'-17'38,"28"17"1,8-9-1,11 9-20,6-9-8,15 3-1,4-7-3,9-5-8,11 5-23,1-6-13,-2-4 0,0 0-3</inkml:trace>
  <inkml:trace contextRef="#ctx0" brushRef="#br0" timeOffset="2090">2167 593 28,'-5'-11'40,"-6"5"-3,-6-3-10,-1 9-17,-12-4 2,1 8-3,-12-1-4,1 9 0,-7 2-2,2 10 1,-4 7-2,2 15 0,-1 12 0,5 10 0,3 6-1,6 11 1,7 4-1,10 1 1,9-3-1,13-12 1,12-10-1,11-11 0,11-12-3,8-20 0,12-10-8,-3-20-28,11-11-5,-2-15 1,1-12-4</inkml:trace>
  <inkml:trace contextRef="#ctx0" brushRef="#br0" timeOffset="2511">2492 624 27,'-22'19'41,"12"-13"-3,10-6-8,0 0-18,0 0-1,10 0-1,6-3-3,14 0 0,8-5-3,12 1-1,5-2 0,7-2-2,3 2-1,-3-2-3,2 3-3,-13-9-5,0 14-10,-17-7-20,-5 6-2,-10-5 0</inkml:trace>
  <inkml:trace contextRef="#ctx0" brushRef="#br0" timeOffset="2782">2783 518 24,'-29'54'44,"20"-18"-3,-1-1 1,10 26-30,-10-4-3,2 14 2,-9 1-6,0 10-1,-3 1-2,-3-1 0,-1-8-1,2-12 0,3-11-1,3-12-1,4-8-2,3-19-2,9-12-11,0 0-23,8-20-3,2-13-2,3-6 0</inkml:trace>
  <inkml:trace contextRef="#ctx0" brushRef="#br0" timeOffset="3173">3555 422 20,'14'-10'40,"-14"10"-4,6-15-21,-6 15 1,0 0-4,0 0 2,-17-8-5,7 14-3,-9 3-1,-2 5-1,-9 10 0,-3 9-2,-9 6 0,-4 11 0,-4 10-1,-2 10 1,0 5-1,1 4 0,7-4 0,8-1-1,10-3 1,11-6 0,11-12-1,11-12 0,14-12 1,11-10-1,13-16 1,12-9-1,8-17 0,6-8 0,7-11 0,2-7 0,-2-11 1,-5-5-2,-8-2 2,-9-1 0,-11-7 0,-9-1-1,-16 0 0,-9 2 0,-11 8 0,-13 3 1,-5 8-2,-10 10 0,-8 15-2,-6 13 0,-1 17-6,-10 0-13,4 16-19,-1 6-3,4 6 2</inkml:trace>
  <inkml:trace contextRef="#ctx0" brushRef="#br0" timeOffset="3828">4370 382 19,'-4'15'35,"-7"-15"2,11 0-21,-11-4-2,11 4-1,-11 0-2,11 0-4,-12 8-1,5 4-3,-3 13 0,-2 11-1,-4 8 0,-2 12 1,-4 13-2,-2 8 2,-3 2-2,2-1 3,-2-11-3,3-7 0,0-11 0,4-8 1,2-19-1,4-7 0,3-11-1,1-8 1,5-12 0,5-9-1,0-15 1,9-11-1,3-11 1,5-10-1,7-14 1,6-6-1,11-3 0,5-2 1,7 8-1,6 10 1,6 9-2,1 10 2,2 19-1,-4 16 0,-5 14 0,-9 19 0,-10 13 0,-12 12 0,-16 10 1,-15 6-2,-17 10 2,-16 2-2,-13 0 2,-12-4-2,-8-5 2,-5-5-2,0-9 1,2-6 0,7-13 0,12-4 0,8-7 0,11-4 0,11-4 1,11-3-1,12 3 0,11-5 1,12 5-1,11 4 1,9 5 0,10 9 0,8 8-1,6 11 1,4 7 0,2 5 0,-3 4 0,-6 3-1,-6-1 0,-7-3 1,-9-6-1,-8-7 1,-9-7-1,-8-8 1,-6-4-2,-7-11-1,-4-9-6,-5-18-13,-2-3-18,0-9-4,0-6-2,-1-9 0</inkml:trace>
  <inkml:trace contextRef="#ctx0" brushRef="#br0" timeOffset="4685">5268 294 38,'9'-21'41,"-9"12"-3,0 9-15,0 0-7,0 0-2,0 0-3,8 18-4,-8 5-1,0 16-2,-3 7 0,0 13-2,-4 10 0,-5 15-1,-4 5 1,-3 1-2,-2-2-2,0-13-1,4-6-4,-5-20-13,10-6-20,6-26-3,6-17 0,7-14-2</inkml:trace>
  <inkml:trace contextRef="#ctx0" brushRef="#br0" timeOffset="5032">5837 231 38,'14'4'38,"-2"5"0,-12-9 1,-17 18-33,5 1-1,-12 1 2,0 10-2,-12 9 0,0 9-2,-4 5 0,0 7-2,-2 2 2,5 8-3,2-1 1,6-5-1,6-11 0,6-7 1,4-9-1,6-10 0,7-10 0,0-17 1,9-14-1,3-11 1,2-9-1,3-7 1,2-10 0,2-12-1,4-7-1,0-6 2,2 0-2,-1-5 2,1 1-2,2 3 2,2 5-2,2 10 2,-3 8-1,0 12 1,-1 12-1,-3 14 1,-2 16-1,-5 9 1,-4 18-1,-4 13 1,-5 13 0,-3 11-1,-3 15 1,-6 7-2,-1 5 2,-3 8-1,-2-2 0,1-6-1,0-7 0,-2-10 0,6-13-2,-1-12-3,8-7-7,-9-22-25,9-11-4,0-9 0,-5-15-1</inkml:trace>
  <inkml:trace contextRef="#ctx0" brushRef="#br0" timeOffset="5610">5526 554 22,'-13'-3'41,"13"3"-4,19-8 2,9 8-25,7-8-8,10-1-2,5 2-9,-3-7-21,3-1-12,3-2 0,-5-3-3</inkml:trace>
  <inkml:trace contextRef="#ctx0" brushRef="#br0" timeOffset="5859">6357 3 23,'0'-10'39,"0"21"-2,-3 11 0,-3 0-25,6 13-2,-7 3-1,0 10-3,-7 4 1,1 12-4,-5 5 0,-1 2-1,-3 2 0,1-1 0,-3 1-1,4-1 0,1-6-1,1-9 1,2-7-1,5-8 0,5-7 0,3-6 1,6-12-1,4-7 1,7-7-1,5-6 1,8-5 0,5-4-1,7-4 1,5 0 0,3 0-1,3 2 0,1 5 0,-1 6 1,-3 3-1,-2 10-1,-4 1 0,-6 0-2,-4 8-6,-13-8-28,3-2-7,-9-9 1,-12 0-2</inkml:trace>
  <inkml:trace contextRef="#ctx0" brushRef="#br0" timeOffset="6836">7578 261 20,'30'-6'41,"-16"-1"-4,-4 4-11,-7-8-14,8 4 2,-15-9-5,4 4-2,-11-6-2,1 1-2,-8-4 1,-3 1-1,-5 1 0,-5 1-1,-8 1 0,-4 4-1,-2 3 1,-4 3-1,-3 7 0,-2 0-1,2 8 0,2 6 1,3 4-1,5 7 0,6 6 0,6 5 0,9 3 0,11 1-1,10 3 2,9-2-2,13 6 2,10-5-2,10-3 2,7-3-2,7-3 2,1-2-1,2-2 0,-3 0 0,-1-6 0,-4 1 0,-7 0 0,-5-1 0,-9-2 0,-7 0 0,-11-1 0,-7 5 1,-14-5-1,-11 2 1,-15-3 0,-11-1 0,-11-2 0,-10-2 0,-3-1-1,-3-7 1,-2-3 0,5-3 0,6 0-1,5-4 0,10-1-1,7-9-2,9 8-2,-1-15-11,11 9-24,1-3-3,5 1 0,-3 1-3</inkml:trace>
  <inkml:trace contextRef="#ctx0" brushRef="#br0" timeOffset="10272">353 2192 31,'0'0'38,"0"0"-14,0 0-4,9-4-1,-9 4-6,0 0-3,0 22-4,0 1-1,-10 7-2,3 12 0,-4 9 0,-1 10 0,-3 9 0,-1 7-1,0-2 0,0 0-1,3-7 0,1-6 0,1-10-1,2-9 1,2-11-1,1-9 1,2-7-2,4-16 0,-5 11-3,5-11-4,0 0-4,-8-20-15,8 9-13,0-4-1,4-1-1</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6:58.814"/>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223-1 24,'5'-16'39,"-5"16"-2,0 0-18,0 0-3,0 0-4,4 12-4,0 14-2,-4 9-2,0 15 0,-4 11 0,4 16 0,-10 12 1,3 9-2,-5 3-1,-1 1 0,-2-9-1,1-8 0,0-10-1,2-16-2,2-14-2,0-18-5,10-10-9,-11-20-10,11-9-10,-4-10-5,-1-11 3</inkml:trace>
  <inkml:trace contextRef="#ctx0" brushRef="#br0" timeOffset="248">38 696 1,'-24'-78'34,"13"48"-4,3 1-7,8 10-4,0-3-4,15 10-2,0-5-5,17 4 0,6-3-4,13 3-1,9-3-2,6 1-1,9 1 0,4 0 0,-1 2-1,-2 1 1,-5 2-1,-6 0 1,-8 3 0,-8 1 0,-13 0 1,-11 5-1,-13 0 1,-12 0 0,-12 14 0,-8 0 1,-12 5-1,-4 7 1,-4 7 0,-3 6-1,0 6 1,5 3-1,5 3 0,8-2 0,9 1 0,10-6-1,12-5 1,10-8-1,12-7 1,7-12 0,9-12-1,5-4 2,2-13-1,3-8 0,0-10 0,-4-4 0,-5-7 0,-6-2 0,-12-3-1,-9-1 1,-13 2 0,-13 4-1,-12 7-1,-11 6 0,-8 11-1,-10 6-2,3 16-5,-5 0-12,10 10-19,7 5-1,9 1 0</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7:00.603"/>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275 67 16,'-9'-21'36,"3"9"-8,6 12-3,-4-21-2,4 21-8,0-15 0,0 15-6,0 0-1,7 10-1,-7 7-2,0 13-2,-7 11 0,-1 13 1,-5 12-3,-3 10 2,-6 4-2,-3 4 0,-2-3 0,-1-4 0,0-7-1,2-11 0,4-12-1,2-11-2,7-12-2,2-17-4,11-7-9,0-13-16,10-12-8,8-13-2,11-9 2</inkml:trace>
  <inkml:trace contextRef="#ctx0" brushRef="#br0" timeOffset="325">695 85 2,'51'-33'38,"-37"23"-1,-14 10 1,9 0-18,-20 0-5,2 13-5,-13-3-2,2 7-3,-10 3-1,-1 10 1,-4 4-2,1 10 0,-1 4-1,5 9 0,5 3-1,6 2 0,7 1 0,12-5-1,7-6 1,11-9-1,13-9 1,7-11 0,8-11-1,7-12 0,5-11 1,0-8-1,-1-7 0,-3-7 1,-8-4 0,-6-4 0,-12-7 0,-8 0 1,-13-4-1,-7-2 0,-14 1 0,-8 3 0,-9 5-1,-7 7-1,-4 12-1,-5 3-6,6 14-30,-5 5-4,5 4-1,4-9-1</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1.009"/>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432 117 7,'7'-45'28,"-7"45"-3,0 0-2,0 0-3,0 0-4,0 0 0,0 0-3,0 0-4,0 0-1,0 0-2,0 0-1,0 0 0,0 0-2,0 0-1,0 0 0,0 0 0,0 0-1,-35 61 0,35-61 0,-22 61-1,22-61 1,-33 79 0,14-33-1,-3 2 0,-1 5 1,9-19-1,-35 86 0,-1 1 0,3-5 1,1-10-1,11-12 0,9-17 0,12-15 1,14-22-1,6-14 1,9-9 0,12-9 0,9-8 0,10-8 0,8-7 0,10-3 0,8-5-1,9 3 1,1-3-1,-1 4 1,-3 2-1,-4 6 0,-6 6 0,-9 5 0,-10 0 0,-13 5-1,-7 2-2,-13-7-4,-1 8-15,-15-8-18,0 0-3,0 0-4,-10-14 3</inkml:trace>
  <inkml:trace contextRef="#ctx0" brushRef="#br0" timeOffset="624">1460 448 6,'0'0'37,"52"-25"3,-52 25-2,0 0-20,0 0-3,0 0-2,0 0-4,0 0-1,0 0-2,0 0-1,-49 42-2,49-42 0,0 0-1,-56 67 0,56-67-1,-35 64 0,11-7-1,3 24 1,8 5-2,13 0 1,5-5 0,14-7 0,10-16 0,10-11 1,2-20-1,3-9 0,4-9-1,0-13 0,4-7-3,-7-17-4,8-6-17,-53 34-15,44-41-3,-44 41-1,41-47 2</inkml:trace>
  <inkml:trace contextRef="#ctx0" brushRef="#br0" timeOffset="1075">1653 409 48,'-58'-30'43,"58"30"-2,0 0-2,0 0-34,0 0 1,0 0-1,0 0 0,0 0-3,0 0-1,56-3-3,-56 3-2,52 5-8,-52-5-7,54 6-17,-54-6-6,48 10 0</inkml:trace>
  <inkml:trace contextRef="#ctx0" brushRef="#br0" timeOffset="1316">1615 592 30,'-66'43'42,"13"-1"-2,53-42 2,0 0-29,-35 50-2,35-50 0,0 0-4,0 0-2,56 27-2,-56-27-1,65-4-3,-65 4-3,79-13-12,-36 6-24,-2-1-4,1-2 1,-1-1-2</inkml:trace>
  <inkml:trace contextRef="#ctx0" brushRef="#br0" timeOffset="1880">2530 342 19,'0'0'41,"0"0"-4,0 0-6,-54 38-10,54-38-3,-27 48-5,27-48-3,-28 65-4,28-65-1,-31 66-3,13 24 0,6 0-2,2 0-1,0-9 0,1-11-1,4-19-4,2-32-7,3-19-26,0 0-3,0 0 2,19-44-5</inkml:trace>
  <inkml:trace contextRef="#ctx0" brushRef="#br0" timeOffset="2820">3047 34 20,'0'0'42,"-16"-43"-3,16 43 0,0 0-25,0 0-3,0 0-3,0 0-3,0 0-2,0 0-4,-49 25-7,49-25-12,-13 49-20,13-49 0,-18 57 1</inkml:trace>
  <inkml:trace contextRef="#ctx0" brushRef="#br0" timeOffset="3113">3390 264 28,'56'-5'42,"-56"5"-2,45-6 1,-45 6-27,0 0-4,0 0 0,45-18-2,-45 18-4,0 0-1,0 0-1,0 0 0,0 0 0,-49-37-1,49 37 0,0 0-1,-62 0 0,62 0 1,-44 10-1,44-10-1,0 0 0,-53 40 1,53-40 0,0 0 0,-16 60 0,16-60 1,15 48 0,-15-48-1,33 53 1,-33-53-1,46 52 1,-46-52 0,52 51-1,-52-51 1,50 46-1,-50-46 1,38 46 0,-38-46-1,0 0 1,7 59 0,-7-59-1,0 0 1,-63 49-1,63-49 1,-72 24-1,31-14 0,-2-2 0,1-2-2,1 0-3,-2-6-10,43 0-23,-66 0-5,66 0 0,0 0-3</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2.686"/>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-23 0 62,'0'0'41,"-8"47"-1,8-47-13,0 0-20,0 0 1,0 0-2,0 0-1,0 0-2,62 27-2,-62-27-1,0 0-3,72-8-6,-72 8-7,55-9-5,-55 9-15,57-11-6,-57 11 0</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8.603"/>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294 273 4,'0'0'38,"0"0"0,0 0-17,0 0-3,0 14-1,-8-4-4,1 17-5,-7 5-3,-2 13-1,-4 6-2,-2 12 1,-4 4-2,0 5 1,1-5 0,4-4-1,1-9-1,5-6 1,3-11-3,3-13-1,6 0-6,3-24-8,0 0-23,0 0 1,5-13-5</inkml:trace>
  <inkml:trace contextRef="#ctx0" brushRef="#br0" timeOffset="293">158 532 1,'-5'-50'36,"5"20"1,0-4-13,12 9-6,-1-9-2,13 10-5,0-6-2,12 8-4,2-2 0,9 11-2,0 1-1,4 6 0,-1 6-1,0 0 1,-7 8-2,-5 6 1,-8 5 0,-6 7 0,-13 3 0,-11 6 0,-11 2 0,-11 2-1,-10-1 2,-6-1-2,-5-5 0,-4-3 0,1-6 0,7-5 0,7-5 0,6-4 0,8-4 0,8-5 0,10 0-2,0 0 2,26-15 0,-2 6 0,7 1-1,5 0 1,9 3 1,3 2-1,3 3 0,0 7 2,-3 5-2,-2 4 0,-4 10 0,-5 2 1,-11 4 0,-7 1 0,-12 4-1,-11 1 2,-12 1-2,-16-2 1,-12-4 0,-11 0 0,-12-4-1,-8-3 1,-6-6-1,-3-6 0,2-7 0,5-7 0,6 0-1,9-13-2,15 4-5,7-14-8,21 2-24,13-3-2,15 0 0</inkml:trace>
  <inkml:trace contextRef="#ctx0" brushRef="#br0" timeOffset="1098">1192 302 18,'16'-21'39,"-16"21"-1,9-5-20,-9 5-2,0 0-4,0 0 0,0 0-5,-9 11-3,5 8 0,-5 5-2,-2 10 0,-5 6-1,1 9 0,-5 8 0,-1 7 1,1-3-2,2 1 1,5-5 1,5-5-2,8-7 1,3-8-1,10-12 0,7-9 0,6-9 0,7-7 0,3-10 0,6-6 0,1-8 1,4-10-2,-1-5 2,1-5-1,-2-2 0,-5-2 0,-5-4 0,-5-1 0,-5-3 1,-4 3-2,-6 2 2,-4 5-1,-3 5 1,-1 6-1,-2 9 1,-1 6 0,-4 11 0,0 9-1,0 0 1,3 14-1,-3 11 1,-5 8-1,2 8 0,-2 10 1,-3 6-1,1 10 0,-1-1-1,-3-1 1,2-4-3,-5-12-3,9 2-8,-11-17-14,11-5-14,-1-12 0,6-8-2</inkml:trace>
  <inkml:trace contextRef="#ctx0" brushRef="#br0" timeOffset="1745">2000 221 9,'12'-12'39,"-12"12"1,0 0 1,0-11-25,0 11-5,0 11-1,0 5-2,-3 4-2,3 13-2,-6 6-1,1 11 0,-1 4-2,-3 7 1,1 7-1,-2 0 0,0-6-1,0-6 1,-1-7-2,4-9 0,3-4-5,-4-14-6,11-7-24,-3-15-6,0 0 0,0 0-2</inkml:trace>
  <inkml:trace contextRef="#ctx0" brushRef="#br0" timeOffset="2135">2353 175 10,'10'-16'39,"-10"16"2,6-10-2,-6 10-25,0 0-1,0 0-3,0 0-3,0 0-2,0 17 0,-3 0-2,3 14 0,-8 7-1,0 11 1,-2 6-2,-5 5 0,-3 1 0,1 2 0,-3-2-1,1-8 1,0-10-2,5-7 2,3-8-1,4-7 0,2-6-1,5-15 2,0 0-1,12 6 0,0-17 0,7-1 0,5-4 0,5 1 0,6-1 0,1 2 0,2 3 0,1 3 0,-4 8-1,-3 8 1,-7 1-2,-7-1-1,1 5-5,-19-13-10,11 7-22,-11-7-2,0 0-3,0-15 5</inkml:trace>
  <inkml:trace contextRef="#ctx0" brushRef="#br0" timeOffset="2737">3100 83 17,'0'-15'37,"0"15"1,0 0-19,4-11 0,-4 11-6,0 0 0,10 20-4,-13-11-3,3 15-1,-4 0 0,-2 11-1,-6 9-2,2 11 1,-7 4-2,-2 3 0,-3 1-1,2-5 1,0-5-2,3-9 0,4-10-3,-1-13-3,14 3-9,0-24-17,0 0-8,0-10-4,9-9 4</inkml:trace>
  <inkml:trace contextRef="#ctx0" brushRef="#br0" timeOffset="3113">2855 69 4,'7'-17'38,"2"7"1,-2-3-1,-1-1-21,13 11-3,-2-9-4,12 12-1,-2 0-4,10 12-1,2 3 0,6 6-2,3 6 0,4 7-1,-5 5 0,-3 7 0,-4 1-1,-7 2 1,-11 1-1,-10-1 1,-12 1-1,-18-3 0,-10-2 0,-11-9 1,-8-4-1,-9-5 0,-4-6-1,-1-8 0,2-4-1,3-9-2,9 0-4,1-10-5,17 7-13,2-9-16,12 3 1,4-1-1</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7:02.25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294 170 13,'-10'-24'40,"6"15"0,4 9-1,-17-14-23,17 14-6,-5 9-1,5 7-4,-9 8-1,2 10-3,-4 10 0,-4 11 1,-4 13-1,-3 7 0,-2 3-1,-1-1 1,-3-9-1,4-5 1,1-10-1,5-10 1,4-15-1,3-11 0,11-17 1,-8 10-1,8-10 1,3-20-1,2-2 1,4-7-1,1-13 0,3-10 0,5-6 1,4-6-1,2-8 1,4-1-1,4-2 0,1 3 1,4 7-1,1 5 1,1 7-1,-3 7 1,-1 12-2,-4 9 2,-4 9 0,-4 9-1,-2 11 0,-3 10 0,-2 11 2,1 7-2,-2 14 1,4 7-2,0 6 2,-2 7-2,-3 5 2,0 6-2,-5-1 0,-1 0 1,-4-9-1,-4-3 1,0-7-1,-7-8-1,4-10 0,-4-15-3,7-2-6,-11-16-15,11-6-15,-13-6-2,6-7 0</inkml:trace>
  <inkml:trace contextRef="#ctx0" brushRef="#br0" timeOffset="601">184 517 17,'-48'0'37,"48"0"1,0 0 0,18-5-30,21 5-1,8-7 1,14 4-4,7-1-9,4-1-31,0-3 0,0 0-3,-7-1-1</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7:30:15.030"/>
    </inkml:context>
    <inkml:brush xml:id="br0">
      <inkml:brushProperty name="width" value="0.15875" units="cm"/>
      <inkml:brushProperty name="height" value="0.05292" units="cm"/>
      <inkml:brushProperty name="color" value="#FFFF00"/>
      <inkml:brushProperty name="fitToCurve" value="1"/>
    </inkml:brush>
  </inkml:definitions>
  <inkml:trace contextRef="#ctx0" brushRef="#br0">1427 662 35,'-12'-7'35,"12"7"-11,0 0-6,-16-7-2,16 7-6,-8 19-1,8 2-3,-6 5-1,3 13-1,-3 8-1,2 10 1,-4 7-1,1 5 1,-3 2-2,1 0 2,-1-4-2,-1-4 0,1-10-1,1-6 0,0-11 0,3-8 0,1-8 0,2-6-1,3-14-1,-5 10-1,5-10-4,0 0-6,13-14-20,-9 1-9,3 1 0,-3-5-2</inkml:trace>
  <inkml:trace contextRef="#ctx0" brushRef="#br0" timeOffset="444">1124 753 28,'-12'-38'37,"8"24"-7,0-7-12,9 8-3,0-9-6,10 8-3,4-5 1,9 7-4,7-2 1,14 7 0,5 2 0,8 11-1,5 4 0,2 11 0,-1 7-1,-2 9 0,-8 6 0,-6 4-1,-12 7 0,-7 1 0,-14 0 0,-10 3 0,-13-2 1,-11 0-1,-10-4 1,-12 1 0,-9-5-1,-6 0 1,-6-4-1,-6-5 1,-2-7-1,0-3 0,1-8-1,4-3 1,2-6-1,7-6 0,4-6 0,8 4 0,8-4 0,6 0-1,9 0 0,2-5-1,15 5-5,-12 0-7,12 0-25,13 5-4,-1-5 0,4 0-2</inkml:trace>
  <inkml:trace contextRef="#ctx0" brushRef="#br0" timeOffset="1158">2483 594 36,'10'-4'36,"-10"4"1,-11-3-21,-9 3-5,4 7 0,-10 0-5,-1 8-1,-10 2 0,2 11-1,-9 5-1,1 7 0,-4 6-1,1 6 1,-1 6-1,4 4 0,6 2 0,6-2-1,10 1 0,4-2-1,11-3 1,10-5-1,14-7 1,11-9 0,10-11-1,14-9 0,9-13 1,11-10-1,8-10 1,5-10-1,1-8 0,0-4 1,-5-5-2,-7 0 2,-10 0-1,-11 3 0,-13-1 0,-14 2 1,-15 1 0,-9 0-1,-12-1 1,-10 3-1,-8-2 0,-5 0 0,-10 0 0,1 5-1,-4 6-1,-3 3-3,5 14-7,-7 1-26,7 9-4,2 4-1,7 5-1</inkml:trace>
  <inkml:trace contextRef="#ctx0" brushRef="#br0" timeOffset="1993">3504 712 4,'8'-13'37,"-8"-4"1,-5 5-11,5 12-5,-9-18-7,9 18-2,-16-14-5,7 14-2,-7-5-2,2 5 0,-4 4-1,0 6-1,-3 2-1,-2 7 0,-1 8 0,-1 7-1,-3 10 0,0 7 1,0 6-2,0 5 2,4 4-1,5-1 0,5-1 1,6-6-1,8-7 0,6-8 0,7-8 1,7-10-1,6-10-1,4-10 1,6-10 1,1-5-1,4-8 0,-1-5 0,3-3 0,-2-2 0,-3-4 0,-4 0 0,-3 0 0,-4-1 0,-4 0 0,-3 0 0,-8-2 1,-4-2-1,-5 0 1,-3-1 0,-8-2 0,-4 1 0,-9-2-1,-7 2 1,-6 3-1,-4 5 0,-5 7 0,-4 3-2,0 8-1,-4 3-5,12 13-20,-3 0-14,4 4 0,7 0-2</inkml:trace>
  <inkml:trace contextRef="#ctx0" brushRef="#br0" timeOffset="2880">4106 537 22,'5'-27'39,"-5"16"-1,0-2-12,0 13-8,0-10-5,0 10-3,0 0-4,-6 22-2,-3-2 2,-1 14-4,-4 7 0,-2 16-1,-5 9 1,-1 11-1,-1 6 1,0 3-1,1 0 0,3-4-1,1-6 1,5-12-1,3-9-1,4-12-2,6-8-2,-4-23-13,4-12-21,16 0-3,-2-20-1,4-9 0</inkml:trace>
  <inkml:trace contextRef="#ctx0" brushRef="#br0" timeOffset="3241">4456 441 3,'31'-18'37,"-21"10"2,-10 8-2,10 0-19,-10 0-5,-10 13-3,-3-1-2,2 11-3,-6 4 1,1 13-2,-2 6 0,0 10-1,-1 6-1,3 5 0,-1 3 0,1 3-1,3-2-1,1-4 1,2-8-2,2-8 0,3-7-3,0-11-4,5-2-13,0-12-18,3-9-3,-3-10 0</inkml:trace>
  <inkml:trace contextRef="#ctx0" brushRef="#br0" timeOffset="3557">4009 1047 9,'-34'-11'36,"34"11"5,-9-11-3,19 8-20,0-12-5,14 6-3,0-9-3,10 3-1,1-6-1,8 2-2,0-1 0,-1 3-2,0 3-2,-5-1-3,0 12-10,-7-2-24,-3 5-2,-5 0-2,1-3-2</inkml:trace>
  <inkml:trace contextRef="#ctx0" brushRef="#br0" timeOffset="3887">4925 332 30,'0'0'39,"-3"14"-1,-3 3 2,3 11-31,-8 2-1,4 18-1,-7 6 0,1 15-2,-4 4 0,1 8-2,-2 2-1,0 3 0,-1-6 0,3-7-1,1-10 0,2-8-1,4-13 0,2-12 0,4-8-2,3-22-5,0 0-24,12 0-11,-3-19 1,2-8-1</inkml:trace>
  <inkml:trace contextRef="#ctx0" brushRef="#br0" timeOffset="4354">5632 421 30,'29'-34'38,"-21"19"-1,-8-3-18,0 18-4,-5-19 0,5 19-6,-26-8-2,5 13-2,-9 0 0,-2 10-2,-8 3 0,-4 10 0,-6 8 0,-2 11-1,4 10 1,3 10-2,2 7 1,9 4 0,8 2-1,10 0 0,13-7 0,9-7-1,10-11 1,8-11-1,9-11 0,6-13-2,5-8-2,-1-12-2,13-6-6,-9-16-12,9-4-17,-4-6-1,0-8 0</inkml:trace>
  <inkml:trace contextRef="#ctx0" brushRef="#br0" timeOffset="4722">6098 428 7,'7'-9'38,"-2"-2"3,-5 11-2,0 0-19,0 0-8,-13 20-2,8 4-2,-8 6 0,0 14-4,-8 6 1,-1 12-2,-5 7 0,2 3 0,-3-2-1,0-2-1,2-8-1,2-7-1,6-8-3,2-17-1,13-3-5,3-25-12,0 0-19,12-10-1,10-13 0</inkml:trace>
  <inkml:trace contextRef="#ctx0" brushRef="#br0" timeOffset="6670">6477 306 14,'0'-12'21,"0"12"-3,0-9 1,0 9-1,0 0-2,0 0-3,0-15 2,0 15-4,0 0-3,0 0-1,0 0-3,0 0 0,-3 12-2,-2 3 0,-5 2 0,-2 6-1,-4 4 0,-3 6 1,-3 2 1,-2 2-1,-4 1 0,-3 1-1,-1-2 1,0-2-1,-1-1 1,4-4-1,-1-4-1,5-3 1,1-4-1,7-4 1,2-5 0,3-2 0,3-4 0,9-4 0,-11 6 0,11-6 1,0 0-2,0 0 1,0 0-1,0 0 1,0 10-1,0-10 0,22 23 0,-7-4 0,6 7 0,5 5 0,3 6 0,4 0 1,1 6-1,-1-1 1,0-4 0,-3-2-1,-2-6 1,-7-4-1,-2-4 1,-2-5-1,-6-5 1,-2-2-1,-9-10 0,11 11 0,-11-11-1,0 0-1,0 0-3,0 0-5,8-13-25,-8 1-7,4-5-1,0-6-1</inkml:trace>
  <inkml:trace contextRef="#ctx0" brushRef="#br0" timeOffset="7407">6819 380 34,'0'0'37,"7"-10"1,-7 10-17,0 0-10,0 0 1,5 13-4,-9 1-2,4 12-1,-8 5 0,4 10-1,-4 6 0,1 10-1,-2 0 0,3 3-1,0-2 0,3-4-1,3-6-1,5-5 1,2-9-1,6-7 1,7-6-1,3-6 0,5-7 0,3-5 1,3-3-1,0-7 0,2-4-1,-2-5-1,0-2-3,-5-10-2,4 8-11,-10-10-20,1-3-4,-5-3-1,-3-3 1</inkml:trace>
  <inkml:trace contextRef="#ctx0" brushRef="#br0" timeOffset="7805">6902 336 10,'-36'12'39,"26"-7"0,10-5 0,-3-10-25,14 7-5,0-10-2,8 4-2,-1-8-1,9 2-1,-1-4-2,4 0 0,-4 3-3,-3 1-3,3 9-8,-11-3-22,-3 9-2,-12 0-3,8 9 1</inkml:trace>
  <inkml:trace contextRef="#ctx0" brushRef="#br0" timeOffset="8045">6759 537 8,'-36'50'39,"29"-31"1,4-5 1,3-14-26,18 14-2,-2-14-2,14 0-2,2-5-1,9-1-4,5-7-1,7 0-1,2-3-1,-1 0-1,1 1-2,-7-2-1,-2 6-4,-10-5-9,-2 8-22,-8-2-5,-5 1 0,-5 1 1</inkml:trace>
  <inkml:trace contextRef="#ctx0" brushRef="#br0" timeOffset="8369">7359 104 27,'10'10'39,"-10"-10"0,20 10-1,-5 0-27,-1 0-5,8 12 1,-4 0 0,6 10-1,-1-1-2,4 5-1,-2-3-1,2 1-1,-2-4-1,0-7-1,1-3-4,-6-15-7,8 0-18,-4-10-11,2-4 1,0-10-4</inkml:trace>
  <inkml:trace contextRef="#ctx0" brushRef="#br0" timeOffset="8625">8032-16 20,'0'-11'43,"0"11"-5,0 0 2,-4 21-24,-5-6-6,3 12-2,-7 7 0,1 10-2,-7 8-2,0 7-1,-5 6-1,-1 6 1,-3 3-1,-2 3 0,-1-5-1,5-5 0,1-7 0,2-5 0,6-7 0,2-8-1,6-7 0,3-9 0,2-4 0,4-3-1,0-3 1,0-14-1,0 15-1,0-15-1,0 0-2,0 0-5,0 0-26,0-16-6,3 2-2,-3-7 0</inkml:trace>
  <inkml:trace contextRef="#ctx0" brushRef="#br0" timeOffset="24126">18 3060 18,'-15'10'22,"15"-10"-4,-9 6-1,9-6-1,0 0-4,0-10-2,13 2-1,-1-13 1,13-2-4,2-16 1,12-4-1,11-13-1,10-5-3,7-10 1,10-2-1,6-4-1,5 1 1,0-1 0,1 6-1,-8 1 0,-4 6 1,-10 8-2,-11 9 1,-12 8 0,-10 9 0,-10 9 1,-8 8-1,-7 4 1,-9 9 0,0 0-2,0 0 0,0 0-4,0 0-5,0 0-22,0 0-9,0 0-1,0 0-2</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2-02-04T03:27:53.204"/>
    </inkml:context>
    <inkml:brush xml:id="br0">
      <inkml:brushProperty name="width" value="0.05292" units="cm"/>
      <inkml:brushProperty name="height" value="0.05292" units="cm"/>
    </inkml:brush>
  </inkml:definitions>
  <inkml:trace contextRef="#ctx0" brushRef="#br0">5938 6411 398 0,'0'0'211'0,"0"0"-9"0,0 0-3 16,0 0 12-16,0 0-17 0,0 0-22 0,0 0-27 16,0 0-23-16,0 0-18 0,0 0-11 0,0 0-12 15,0 0-10-15,-8 0-8 0,8 0-5 0,0 0-4 0,0-2-9 16,0 2-7-16,0-2-8 0,2 0-2 0,1-2 0 15,8-2 5-15,4-4 8 0,2-2-2 16,4 0 5-16,7-7-6 0,4-2-5 0,2-4-1 16,8 0-4-16,0-4-4 0,5-6-2 0,6-2-5 15,1 0-5-15,-3-6-2 0,9 2-3 0,0-4-2 16,1-2-1 0,-3 0-5-16,4 0 1 0,-1 0-6 0,-1 2 4 15,-7 2 2-15,5 2-1 0,-8 2 3 0,-3 2-2 16,-7 4 1-16,-1 3-1 0,-7 1 4 0,-4 4-2 15,-7 5-1-15,-3 4-1 0,-4 6-3 16,-7 4 3-16,1 4-3 0,-7 0 2 0,1 2-3 16,-2 0 1-16,0 2 2 0,0 2 5 0,-5 4 2 15,-1 2 4-15,-2 4-1 0,-5 2-6 0,0-1-7 0,0 1-16 16,0-3-28-16,-2-3-59 0,-1-2-118 0,5-1-240 16,4-5-1004-16</inkml:trace>
  <inkml:trace contextRef="#ctx0" brushRef="#br0" timeOffset="999.95">4393 5755 474 0,'0'0'283'0,"0"0"-133"0,0 0 15 0,0 0 4 16,0 0-24-16,0 0-22 0,0 0-21 0,0 0-17 15,0 0-11-15,0 0-8 0,0 0-1 16,0 0-4-16,0 0-1 0,-115 67 0 0,102-48-7 16,0 3-1-16,-1-2-3 0,1 7 2 0,3 0 2 15,-3 4 0-15,0-1-3 0,0 3-9 0,8 2-2 0,-4-1-6 16,4 3-4-16,5 0-6 0,0 0-4 0,0-2-8 15,3 0-6-15,8-7 1 0,1 1-7 0,-3-4-2 16,6-5-2-16,3-4-1 0,3-4-2 16,-2-1 1-16,2-5 3 0,3-6 1 0,-3 0 5 15,7-9 5-15,-6-3 4 0,6-7 0 0,-1-2 0 16,-1-6-3 0,3-4-4-16,-1-3 1 0,-6-6-6 0,6-1-1 15,-7-1-2-15,3-2 0 0,-5 4 3 0,-3-1 2 16,1-1 2-16,-1 4-2 0,-5 3 6 0,-6 1 4 15,-4 5 4-15,-1 0 9 0,-3 4-1 0,-8 3-2 16,-5 2-3-16,-4 1-8 0,1 1-11 16,-8 3-10-16,-2 5-10 0,-1 4-12 0,1 1-2 15,-8 5-10-15,5 3-20 0,1 5-30 0,4 4-33 0,-2 7-49 16,1 4-55-16,1 1-72 0,6 2-169 0,5-3-27 16,3-9-173-16</inkml:trace>
  <inkml:trace contextRef="#ctx0" brushRef="#br0" timeOffset="1363.16">4310 6262 1827 0,'0'0'215'0,"0"0"-9"15,0 0-31-15,0 0-25 0,0 0-37 0,0 0-32 16,0 0-30-16,0 0-24 0,0 0-15 16,0 0-10-16,0 0-2 0,0 0 5 0,0 0 3 15,0 0 1-15,52 37 2 16,-33-23-5-16,7 0-1 0,-3 3-1 0,4 0-2 15,-1-1 1-15,-3-2-1 0,4 2 0 16,-6-4-2-16,3 3 1 0,-4-3-2 0,-1-3 1 16,-3 1-1-16,-1-2-4 0,-2-2-8 0,-7 1-15 15,5-2-25-15,-7-1-38 0,-1 2-57 0,3-2-76 16,-2 0-97-16,-4-2-138 0,0 0-133 16,0-2-389-16</inkml:trace>
  <inkml:trace contextRef="#ctx0" brushRef="#br0" timeOffset="2052.69">5018 5989 150 0,'0'0'194'16,"0"0"54"-16,0 0 34 0,0 0 17 0,0 0-13 16,0 0-32-16,0 0-51 0,0 0-55 0,0 0-38 0,0 0-35 15,0 0-28-15,0 0-13 0,0 0-14 0,0 0 1 16,4 7 6-16,-2 5 5 0,0 5-1 0,-2 1-5 15,1 5-7-15,1-1-8 0,-2 5-2 16,2-1 1-16,-2 3 1 0,0-1-2 0,0-1 2 16,0 2 1-16,1-2-3 0,1-3-2 0,-2-4 0 15,0 1-2-15,0-2-3 16,5-3 4-16,-5 0-5 0,0-2-3 16,0-1 3-16,0-3-4 0,0-2 4 0,0-2 0 15,0-4 0-15,0 1-1 0,0-3-1 0,0 0-2 0,0 0-1 16,0 0-9-16,0-5-27 0,0 3-60 15,-5-4-119-15,3-2-214 0,1 2-237 0,1 2-462 0</inkml:trace>
  <inkml:trace contextRef="#ctx0" brushRef="#br0" timeOffset="3035.31">5935 9422 1258 0,'0'0'208'15,"0"0"-102"-15,0 0-25 0,0 0 4 0,0 0 6 0,0 0 8 0,0 0-1 16,0 0 0-16,0 0-3 0,0 0-10 16,0 0-8-16,0 0-17 0,126-133-2 0,-94 104-8 15,5-1-7-15,7-3-6 0,1 0-11 0,-1 1-10 16,3 0-2-16,1 1-5 0,0 3-5 15,1 2-3-15,-1-1 0 0,-1 2 6 0,2 4-4 16,-4 2 5-16,-6 0-1 0,1 3-7 0,-3-1 6 16,-5 7-1-16,-1-3 0 0,-2 5-1 15,-6 0 0-15,1 5-2 16,-5-4-1-16,-4 1 2 0,-2 4-4 0,-7 2-2 16,4-2 2-16,-5 2 0 0,-2 0-2 0,4 0-2 15,-6 0-10-15,-1 0-24 0,0 0-32 16,0 2-44-16,0 0-61 0,-8 4-100 0,5-3-197 15,3-1-594-15</inkml:trace>
  <inkml:trace contextRef="#ctx0" brushRef="#br0" timeOffset="4007.98">4475 8963 0 0,'0'0'0'16,"0"0"29"-16,0 0 49 0,0 0 52 0,0 0 37 15,0 0 7-15,0 0-4 0,0 0-17 16,0 0-6-16,0 0-5 0,0 0-5 0,0 0-15 15,0 0-18-15,0 0-12 0,-78-32-17 0,74 32-12 0,-8 3-10 16,6 3-7-16,-5 3-3 0,-1 1-1 0,6 0 1 16,-7 3 0-16,5 3-3 0,-4 1-4 0,0 1-3 15,-3 2-5-15,1 1 6 0,-1 5-3 0,5 1 3 16,-3 3 1-16,-1 1-5 0,1 2 1 16,5 2-7-16,-2 0-3 0,5 2-7 0,-3-1-2 15,5 1-3-15,3 0 1 16,0 0-1-16,0 0-4 0,3-1-1 0,9-3-6 15,-4-2-2-15,1-2-1 0,6-3 0 16,1-3-1-16,0-1 0 0,2-7 0 0,0-1 2 16,4-6 8-16,-2-4 4 0,-1-4 3 0,7 0 2 15,-4-10-4-15,8-2-1 0,-3-7-3 0,-4-3-2 16,6-5-2-16,-3-3-2 0,-5-5 0 0,0-3-4 16,4 0-3-16,-5-1-1 0,1-4-2 0,1 2 0 0,-6 0 3 15,1 5 6-15,-4-2 1 0,-7 3 4 16,-3 3 3-16,4 1 5 0,-7 2 2 0,-7 1 2 15,-1 6-5-15,-6-1-8 0,-4 4-9 0,-6 3-6 16,1 0-9-16,-4 6-4 0,-2 0-2 0,-1 3-10 16,-3 1-2-16,5 6-13 0,-7 0-8 0,7 4-3 15,-1 5-11 1,0 1-6-16,1 1-21 0,7 2-36 0,-1 1-58 16,6-1-93-16,4 3-137 0,1-6 15 15,8-3-39-15</inkml:trace>
  <inkml:trace contextRef="#ctx0" brushRef="#br0" timeOffset="4376.26">4452 9544 1706 0,'0'0'146'0,"0"0"1"0,0 0-2 0,0 0-2 16,0 0-4-16,0 0-13 0,0 0-19 0,0 0-20 15,0 0-23-15,0 0-17 0,0 0-23 0,0 0-14 16,0 0-5-16,-14-40-1 0,22 40 4 0,5 6 2 0,3 2-3 15,0 2-2-15,4 3 0 0,2 2-1 0,-2 0-2 16,-1 1-2-16,3 1 0 0,-2 1-1 0,-1-1 0 16,-1-2-1-16,5 0-2 0,-6-3-3 15,0 1 3-15,-8-3-9 0,4-2-6 0,0-1-16 16,-3 1-25-16,-5-4-40 0,-2 0-66 0,0-2-101 16,2 0-169-16,-3 0-199 0,-2-2-556 0</inkml:trace>
  <inkml:trace contextRef="#ctx0" brushRef="#br0" timeOffset="5240.5">4979 9418 371 0,'0'0'404'0,"0"0"-201"15,0 0-37-15,0 0 2 0,0 0 15 16,0 0-2-16,0 0-8 0,0 0-23 0,0 0-25 16,0 0-22-16,0 0-24 0,0 0-18 0,0 0-17 15,0 0-12-15,-34-23-13 0,34 15-3 0,0-3-2 16,3 1 1-16,0-2 9 0,7 1 3 0,-5 0 2 16,8 1 3-16,-7-1-7 0,7 1-5 0,0 0-3 0,0 1-6 15,-3 1-4-15,4 4-1 0,-1-2-2 0,2 4-3 16,-1 0-1-16,-1 2-3 0,2 0-2 15,-4 0-2-15,2 2-1 0,1 6-2 0,-2-2 1 16,-4 5-1-16,2 1-4 0,-6 0-1 0,4 3-4 16,-4-2-3-16,-3 4 3 0,-1 3 2 0,0 3-1 15,-5-2 1 1,-3 3 1-16,2 0-3 0,-5 3-3 0,-2 0-1 16,3 1 4-16,-4-1 1 15,1 0 8-15,0 0 7 0,-2-1 1 0,7-4 6 16,-2-1-2-16,-1-2 3 0,5-1 1 0,-4-4 6 15,5-2 4-15,0-4 1 0,-1-2 9 0,4-3-2 16,1-1 3-16,1-2 0 0,0 0-6 16,0 0-2-16,1-2-1 0,7-5 2 0,-3 1 2 15,-2-2-1-15,9 0-1 0,-6-2-5 0,5 0-9 0,2 2-2 0,0-1-5 16,-3 3-1-16,3 2 3 0,3 0-3 0,-2 2 0 16,3 0 0-16,-3 2 1 0,2 0 2 0,-1 0 0 15,-1 0 2-15,1 2-3 0,-5 0 1 16,1 2-3-16,3-2 2 0,-2 0 0 0,-4 2 0 15,3 0 0-15,-4-1-1 16,4-1 2-16,-1 0 1 0,-4 0 4 0,4-2-3 16,-4 0 0-16,-1 0 1 0,2 0-1 0,-3 0-1 15,-4 0-4-15,4 0 0 0,-3 0-7 0,-1 0-4 16,0 0-10-16,0 0-39 0,0 0-84 16,0-2-167-16,0 2-353 0,0 0-826 0</inkml:trace>
  <inkml:trace contextRef="#ctx0" brushRef="#br0" timeOffset="6212">6043 12534 857 0,'0'0'251'0,"0"0"-56"0,0 0 0 16,0 0-2-16,0 0-17 0,0 0-20 0,0 0-26 15,0 0-27-15,0 0-18 0,0 0-20 0,0 0-15 16,0 0-10-16,0 0-3 0,0 0-1 15,0-10 1-15,11 1 4 0,-1-1-2 0,5-2-4 16,4-2-2-16,7-2-4 0,1-1-5 0,-1-4 0 16,6 1 1-16,7-4-2 0,-2-5 3 0,9-2-2 0,0-3-7 31,3-5-1-31,1-3-4 0,6 0-5 0,-2-4-2 16,2 2-3-16,-1 3-3 0,2-1 0 0,-4 8 1 15,-3 1-1-15,-2 4-1 0,-2 3 1 0,-4 6 1 16,-8 1-2-16,-4 3 2 0,-5 3-2 15,-3 5-3-15,-4 2 0 0,-5 2-2 0,-7 2-10 16,1 2-8-16,-2 0-7 0,-4 0-17 0,-1 2-12 0,0 2-17 16,0 0-34-16,-3 2-77 0,-7 0-134 0,4-2-313 15,-2 1-803-15</inkml:trace>
  <inkml:trace contextRef="#ctx0" brushRef="#br0" timeOffset="7298.41">4620 12139 514 0,'0'0'232'0,"0"0"-71"15,0 0-18-15,0 0-2 0,0 0-15 16,0 0-25-16,0 0-26 0,0 0-15 0,0 0-6 16,0 0-3-16,0 0 2 0,0 0 1 0,0 0 0 15,0 0 0-15,-121 98 0 0,108-83 0 16,0 1-1-16,-1 3 5 0,1 1-4 0,3 2-3 0,-3 1-4 0,0 2-4 16,0 1 0-16,5 1 1 0,-3 2 0 0,0-1-1 15,6 0 2-15,0 1-6 0,-1 0-6 16,4-3-10-16,2 5-9 0,0-2-8 0,3 0-4 15,7-3-2-15,-2-1-4 0,3 2-1 0,4-3-2 16,3-2-1-16,4 1 0 0,-2-5 1 16,1-1 0-16,4-1-1 15,-2-4 1-15,6-2 0 0,0-6-1 0,0 0 4 16,2-4-2-16,3 0-1 0,-3-4 0 0,1-4 1 16,-1-3 4-16,-6-2-1 0,4-5 3 15,1-1 0-15,-5-2 1 0,-2-1 2 0,1-4-1 16,-4-1-1-16,-1-2-6 0,-3-1-2 0,-1-5-4 15,-1 0-4-15,-7-1-1 0,4 2-2 16,-6-1 4-16,3 3 7 0,-8 3 6 0,0 0 11 0,0 3 6 0,-11 4 4 16,4 1 2-16,-7 0 0 0,-3 3 3 0,0 3-5 15,-8 0-2-15,4 2-1 0,-6 1-3 16,-2 2 0-16,5-1-3 0,-5 3-2 0,0 0-6 16,-2 4-8-16,2 2-9 0,3 2-13 0,-2 0-15 15,-1 0-21-15,7 4-26 0,-2 4-39 0,6 2-48 16,2 3-46-16,1 1-69 0,2 1-125 0,8-4-41 0,1-3-259 0</inkml:trace>
  <inkml:trace contextRef="#ctx0" brushRef="#br0" timeOffset="7677.26">4748 12743 1219 0,'0'0'197'0,"0"0"-23"0,0 0-3 15,0 0 22-15,0 0-3 0,0 0-27 0,0 0-46 16,0 0-46-16,0 0-35 0,0 0-21 0,0 0-5 16,0 0 9-16,0 0 5 15,0 0 6-15,45-42-1 0,-29 57-8 16,-1 1-1-16,1 1-6 0,0 4 0 0,-1-1-4 16,1 2 0-16,0 1-2 0,-2-3-5 0,-1 1-1 15,0-2-6-15,-5-4-3 0,5-2-4 16,-6 1-4-16,4-6-12 0,-6 1-16 0,5-3-32 15,-7-2-61-15,5-2-92 0,-5-2-167 0,0 0-217 16,-1 0-595-16</inkml:trace>
  <inkml:trace contextRef="#ctx0" brushRef="#br0" timeOffset="8785.1">5237 12609 0 0,'0'0'0'15,"0"0"0"-15,0 0 27 0,0 0 40 16,0 0 29-16,0 0 27 0,0 0 11 0,0 0 4 0,0 0-4 0,0 0-11 16,0 0-10-16,0 0-4 0,0 0 0 15,0 0 4-15,16 5 4 0,-14-5-2 0,0 0-2 16,-2 0-5-16,4 0-8 16,-2 0-5-16,0 0-7 0,-1 0-7 0,1 0-9 15,0 0-8-15,1 0-13 0,5-2-10 0,-5-1-6 0,2 1-7 16,5 0-5-16,-1 0-7 15,-1 0-2-15,4 0-5 0,-4 0-4 0,3 2 3 16,4 0-4-16,-4 0 2 0,-1 0 1 0,3 2-3 16,1 2 1-16,-1-2-3 0,-5 2-1 15,3 3 0-15,-1-1-3 0,-4 0 2 0,-1 2-2 16,3 1 1-16,-6 1-1 0,0-2-3 0,-2 3 2 16,0 1 2-16,0-1 0 0,0 2 2 15,-4 1 0-15,-5 1-5 0,2-3 1 0,-4 3 1 0,3-5 0 0,-3 2 2 16,-2-2 1-16,0-2 2 0,5 0 1 0,-4-2 0 15,1-2 0-15,5 1 3 0,-6-3 3 16,7-2 5-16,1 0-3 0,-4 0-2 0,4 0-4 16,1-2-8-16,-3-1-3 0,4 1-6 15,2-2-5-15,0 2-6 0,0-2-2 16,0 0 0-16,0 2 3 0,0-4 7 0,6 4 3 0,-2-1 3 0,-1 0 2 0,0 1 1 16,7 2 3-16,-5 0 2 0,4 0 0 0,-1 0-2 15,4 0-3-15,1 2-1 0,-5 2 2 16,6 0-7-16,1 2 1 0,-1 2-2 0,-2-2-5 15,-4 1 7-15,5 1-4 0,-2 0 0 0,-3 0 3 16,3 3-3-16,-1-3-1 0,-4 2-2 0,-2 1-2 16,2-2 1-1,-3-1 6-15,1 3 7 0,-4-1 8 0,0 0 3 16,0 1 5-16,0-1 1 0,-4 0 1 0,-4 3 4 16,3-3-2-16,-1-1-1 0,-2 4 4 15,-5-3 3-15,8 0 8 0,-6-1 9 0,4-3 7 16,-6 0 3-16,2-2 0 0,3-2-2 0,-5 0-7 15,0 0-1-15,4-2-6 0,-4 0-8 16,1 0-2-16,-1 0-7 0,5-2-1 0,-3-2 0 16,5 0-3-16,-4 2-2 0,3-4-5 0,-1 4-2 15,2-5 0-15,-2 3-4 0,5 0 2 0,-1 0-2 16,-2 2-3-16,3-2-1 0,1 2-9 16,0 0-3-16,2 0-7 0,-3 0-9 0,3 2-22 15,-1 0-38-15,1 0-43 0,-5 0-68 0,5 0-77 16,0 4-120-16,0-2-129 0,0 0-427 0</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1.009"/>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432 117 7,'7'-45'28,"-7"45"-3,0 0-2,0 0-3,0 0-4,0 0 0,0 0-3,0 0-4,0 0-1,0 0-2,0 0-1,0 0 0,0 0-2,0 0-1,0 0 0,0 0 0,0 0-1,-35 61 0,35-61 0,-22 61-1,22-61 1,-33 79 0,14-33-1,-3 2 0,-1 5 1,9-19-1,-35 86 0,-1 1 0,3-5 1,1-10-1,11-12 0,9-17 0,12-15 1,14-22-1,6-14 1,9-9 0,12-9 0,9-8 0,10-8 0,8-7 0,10-3 0,8-5-1,9 3 1,1-3-1,-1 4 1,-3 2-1,-4 6 0,-6 6 0,-9 5 0,-10 0 0,-13 5-1,-7 2-2,-13-7-4,-1 8-15,-15-8-18,0 0-3,0 0-4,-10-14 3</inkml:trace>
  <inkml:trace contextRef="#ctx0" brushRef="#br0" timeOffset="624">1460 448 6,'0'0'37,"52"-25"3,-52 25-2,0 0-20,0 0-3,0 0-2,0 0-4,0 0-1,0 0-2,0 0-1,-49 42-2,49-42 0,0 0-1,-56 67 0,56-67-1,-35 64 0,11-7-1,3 24 1,8 5-2,13 0 1,5-5 0,14-7 0,10-16 0,10-11 1,2-20-1,3-9 0,4-9-1,0-13 0,4-7-3,-7-17-4,8-6-17,-53 34-15,44-41-3,-44 41-1,41-47 2</inkml:trace>
  <inkml:trace contextRef="#ctx0" brushRef="#br0" timeOffset="1075">1653 409 48,'-58'-30'43,"58"30"-2,0 0-2,0 0-34,0 0 1,0 0-1,0 0 0,0 0-3,0 0-1,56-3-3,-56 3-2,52 5-8,-52-5-7,54 6-17,-54-6-6,48 10 0</inkml:trace>
  <inkml:trace contextRef="#ctx0" brushRef="#br0" timeOffset="1316">1615 592 30,'-66'43'42,"13"-1"-2,53-42 2,0 0-29,-35 50-2,35-50 0,0 0-4,0 0-2,56 27-2,-56-27-1,65-4-3,-65 4-3,79-13-12,-36 6-24,-2-1-4,1-2 1,-1-1-2</inkml:trace>
  <inkml:trace contextRef="#ctx0" brushRef="#br0" timeOffset="1880">2530 342 19,'0'0'41,"0"0"-4,0 0-6,-54 38-10,54-38-3,-27 48-5,27-48-3,-28 65-4,28-65-1,-31 66-3,13 24 0,6 0-2,2 0-1,0-9 0,1-11-1,4-19-4,2-32-7,3-19-26,0 0-3,0 0 2,19-44-5</inkml:trace>
  <inkml:trace contextRef="#ctx0" brushRef="#br0" timeOffset="2820">3047 34 20,'0'0'42,"-16"-43"-3,16 43 0,0 0-25,0 0-3,0 0-3,0 0-3,0 0-2,0 0-4,-49 25-7,49-25-12,-13 49-20,13-49 0,-18 57 1</inkml:trace>
  <inkml:trace contextRef="#ctx0" brushRef="#br0" timeOffset="3113">3390 264 28,'56'-5'42,"-56"5"-2,45-6 1,-45 6-27,0 0-4,0 0 0,45-18-2,-45 18-4,0 0-1,0 0-1,0 0 0,0 0 0,-49-37-1,49 37 0,0 0-1,-62 0 0,62 0 1,-44 10-1,44-10-1,0 0 0,-53 40 1,53-40 0,0 0 0,-16 60 0,16-60 1,15 48 0,-15-48-1,33 53 1,-33-53-1,46 52 1,-46-52 0,52 51-1,-52-51 1,50 46-1,-50-46 1,38 46 0,-38-46-1,0 0 1,7 59 0,-7-59-1,0 0 1,-63 49-1,63-49 1,-72 24-1,31-14 0,-2-2 0,1-2-2,1 0-3,-2-6-10,43 0-23,-66 0-5,66 0 0,0 0-3</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2.686"/>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-23 0 62,'0'0'41,"-8"47"-1,8-47-13,0 0-20,0 0 1,0 0-2,0 0-1,0 0-2,62 27-2,-62-27-1,0 0-3,72-8-6,-72 8-7,55-9-5,-55 9-15,57-11-6,-57 11 0</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6:58.603"/>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294 273 4,'0'0'38,"0"0"0,0 0-17,0 0-3,0 14-1,-8-4-4,1 17-5,-7 5-3,-2 13-1,-4 6-2,-2 12 1,-4 4-2,0 5 1,1-5 0,4-4-1,1-9-1,5-6 1,3-11-3,3-13-1,6 0-6,3-24-8,0 0-23,0 0 1,5-13-5</inkml:trace>
  <inkml:trace contextRef="#ctx0" brushRef="#br0" timeOffset="293">158 532 1,'-5'-50'36,"5"20"1,0-4-13,12 9-6,-1-9-2,13 10-5,0-6-2,12 8-4,2-2 0,9 11-2,0 1-1,4 6 0,-1 6-1,0 0 1,-7 8-2,-5 6 1,-8 5 0,-6 7 0,-13 3 0,-11 6 0,-11 2 0,-11 2-1,-10-1 2,-6-1-2,-5-5 0,-4-3 0,1-6 0,7-5 0,7-5 0,6-4 0,8-4 0,8-5 0,10 0-2,0 0 2,26-15 0,-2 6 0,7 1-1,5 0 1,9 3 1,3 2-1,3 3 0,0 7 2,-3 5-2,-2 4 0,-4 10 0,-5 2 1,-11 4 0,-7 1 0,-12 4-1,-11 1 2,-12 1-2,-16-2 1,-12-4 0,-11 0 0,-12-4-1,-8-3 1,-6-6-1,-3-6 0,2-7 0,5-7 0,6 0-1,9-13-2,15 4-5,7-14-8,21 2-24,13-3-2,15 0 0</inkml:trace>
  <inkml:trace contextRef="#ctx0" brushRef="#br0" timeOffset="1098">1192 302 18,'16'-21'39,"-16"21"-1,9-5-20,-9 5-2,0 0-4,0 0 0,0 0-5,-9 11-3,5 8 0,-5 5-2,-2 10 0,-5 6-1,1 9 0,-5 8 0,-1 7 1,1-3-2,2 1 1,5-5 1,5-5-2,8-7 1,3-8-1,10-12 0,7-9 0,6-9 0,7-7 0,3-10 0,6-6 0,1-8 1,4-10-2,-1-5 2,1-5-1,-2-2 0,-5-2 0,-5-4 0,-5-1 0,-5-3 1,-4 3-2,-6 2 2,-4 5-1,-3 5 1,-1 6-1,-2 9 1,-1 6 0,-4 11 0,0 9-1,0 0 1,3 14-1,-3 11 1,-5 8-1,2 8 0,-2 10 1,-3 6-1,1 10 0,-1-1-1,-3-1 1,2-4-3,-5-12-3,9 2-8,-11-17-14,11-5-14,-1-12 0,6-8-2</inkml:trace>
  <inkml:trace contextRef="#ctx0" brushRef="#br0" timeOffset="1745">2000 221 9,'12'-12'39,"-12"12"1,0 0 1,0-11-25,0 11-5,0 11-1,0 5-2,-3 4-2,3 13-2,-6 6-1,1 11 0,-1 4-2,-3 7 1,1 7-1,-2 0 0,0-6-1,0-6 1,-1-7-2,4-9 0,3-4-5,-4-14-6,11-7-24,-3-15-6,0 0 0,0 0-2</inkml:trace>
  <inkml:trace contextRef="#ctx0" brushRef="#br0" timeOffset="2135">2353 175 10,'10'-16'39,"-10"16"2,6-10-2,-6 10-25,0 0-1,0 0-3,0 0-3,0 0-2,0 17 0,-3 0-2,3 14 0,-8 7-1,0 11 1,-2 6-2,-5 5 0,-3 1 0,1 2 0,-3-2-1,1-8 1,0-10-2,5-7 2,3-8-1,4-7 0,2-6-1,5-15 2,0 0-1,12 6 0,0-17 0,7-1 0,5-4 0,5 1 0,6-1 0,1 2 0,2 3 0,1 3 0,-4 8-1,-3 8 1,-7 1-2,-7-1-1,1 5-5,-19-13-10,11 7-22,-11-7-2,0 0-3,0-15 5</inkml:trace>
  <inkml:trace contextRef="#ctx0" brushRef="#br0" timeOffset="2737">3100 83 17,'0'-15'37,"0"15"1,0 0-19,4-11 0,-4 11-6,0 0 0,10 20-4,-13-11-3,3 15-1,-4 0 0,-2 11-1,-6 9-2,2 11 1,-7 4-2,-2 3 0,-3 1-1,2-5 1,0-5-2,3-9 0,4-10-3,-1-13-3,14 3-9,0-24-17,0 0-8,0-10-4,9-9 4</inkml:trace>
  <inkml:trace contextRef="#ctx0" brushRef="#br0" timeOffset="3113">2855 69 4,'7'-17'38,"2"7"1,-2-3-1,-1-1-21,13 11-3,-2-9-4,12 12-1,-2 0-4,10 12-1,2 3 0,6 6-2,3 6 0,4 7-1,-5 5 0,-3 7 0,-4 1-1,-7 2 1,-11 1-1,-10-1 1,-12 1-1,-18-3 0,-10-2 0,-11-9 1,-8-4-1,-9-5 0,-4-6-1,-1-8 0,2-4-1,3-9-2,9 0-4,1-10-5,17 7-13,2-9-16,12 3 1,4-1-1</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57:02.258"/>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293 170 13,'-10'-25'40,"6"16"0,4 9-1,-17-14-23,17 14-6,-5 9-1,5 7-4,-9 9-1,2 9-3,-4 10 0,-4 11 1,-4 12-1,-3 9 0,-1 3-1,-2-3 1,-3-8-1,4-4 1,1-11-1,5-11 1,4-14-1,3-11 0,11-17 1,-8 10-1,8-10 1,3-20-1,2-2 1,4-7-1,1-12 0,3-11 0,5-7 1,4-5-1,2-7 1,4-3-1,4-2 0,0 5 1,5 6-1,1 5 1,1 6-1,-1 9 1,-3 11-2,-4 9 2,-4 9 0,-4 9-1,-2 11 0,-3 10 0,-2 11 2,0 7-2,-1 13 1,4 9-2,0 5 2,-2 7-2,-3 4 2,0 8-2,-5-1 0,-1-2 1,-4-8-1,-4-2 1,0-8-1,-7-9-1,4-9 0,-4-15-3,7-2-6,-11-16-15,11-6-15,-13-6-2,6-7 0</inkml:trace>
  <inkml:trace contextRef="#ctx0" brushRef="#br0" timeOffset="601">183 518 17,'-47'0'37,"47"0"1,0 0 0,18-5-30,20 5-1,9-7 1,14 4-4,9-1-9,2-1-31,0-3 0,-1 0-3,-6-1-1</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7:30:15.030"/>
    </inkml:context>
    <inkml:brush xml:id="br0">
      <inkml:brushProperty name="width" value="0.15875" units="cm"/>
      <inkml:brushProperty name="height" value="0.05292" units="cm"/>
      <inkml:brushProperty name="color" value="#FFFF00"/>
      <inkml:brushProperty name="fitToCurve" value="1"/>
    </inkml:brush>
  </inkml:definitions>
  <inkml:trace contextRef="#ctx0" brushRef="#br0">1427 662 35,'-12'-7'35,"12"7"-11,0 0-6,-16-7-2,16 7-6,-8 19-1,8 2-3,-6 5-1,3 13-1,-3 8-1,2 10 1,-4 7-1,1 5 1,-3 2-2,1 0 2,-1-4-2,-1-4 0,1-10-1,1-6 0,0-11 0,3-8 0,1-8 0,2-6-1,3-14-1,-5 10-1,5-10-4,0 0-6,13-14-20,-9 1-9,3 1 0,-3-5-2</inkml:trace>
  <inkml:trace contextRef="#ctx0" brushRef="#br0" timeOffset="444">1124 753 28,'-12'-38'37,"8"24"-7,0-7-12,9 8-3,0-9-6,10 8-3,4-5 1,9 7-4,7-2 1,14 7 0,5 2 0,8 11-1,5 4 0,2 11 0,-1 7-1,-2 9 0,-8 6 0,-6 4-1,-12 7 0,-7 1 0,-14 0 0,-10 3 0,-13-2 1,-11 0-1,-10-4 1,-12 1 0,-9-5-1,-6 0 1,-6-4-1,-6-5 1,-2-7-1,0-3 0,1-8-1,4-3 1,2-6-1,7-6 0,4-6 0,8 4 0,8-4 0,6 0-1,9 0 0,2-5-1,15 5-5,-12 0-7,12 0-25,13 5-4,-1-5 0,4 0-2</inkml:trace>
  <inkml:trace contextRef="#ctx0" brushRef="#br0" timeOffset="1158">2483 594 36,'10'-4'36,"-10"4"1,-11-3-21,-9 3-5,4 7 0,-10 0-5,-1 8-1,-10 2 0,2 11-1,-9 5-1,1 7 0,-4 6-1,1 6 1,-1 6-1,4 4 0,6 2 0,6-2-1,10 1 0,4-2-1,11-3 1,10-5-1,14-7 1,11-9 0,10-11-1,14-9 0,9-13 1,11-10-1,8-10 1,5-10-1,1-8 0,0-4 1,-5-5-2,-7 0 2,-10 0-1,-11 3 0,-13-1 0,-14 2 1,-15 1 0,-9 0-1,-12-1 1,-10 3-1,-8-2 0,-5 0 0,-10 0 0,1 5-1,-4 6-1,-3 3-3,5 14-7,-7 1-26,7 9-4,2 4-1,7 5-1</inkml:trace>
  <inkml:trace contextRef="#ctx0" brushRef="#br0" timeOffset="1993">3504 712 4,'8'-13'37,"-8"-4"1,-5 5-11,5 12-5,-9-18-7,9 18-2,-16-14-5,7 14-2,-7-5-2,2 5 0,-4 4-1,0 6-1,-3 2-1,-2 7 0,-1 8 0,-1 7-1,-3 10 0,0 7 1,0 6-2,0 5 2,4 4-1,5-1 0,5-1 1,6-6-1,8-7 0,6-8 0,7-8 1,7-10-1,6-10-1,4-10 1,6-10 1,1-5-1,4-8 0,-1-5 0,3-3 0,-2-2 0,-3-4 0,-4 0 0,-3 0 0,-4-1 0,-4 0 0,-3 0 0,-8-2 1,-4-2-1,-5 0 1,-3-1 0,-8-2 0,-4 1 0,-9-2-1,-7 2 1,-6 3-1,-4 5 0,-5 7 0,-4 3-2,0 8-1,-4 3-5,12 13-20,-3 0-14,4 4 0,7 0-2</inkml:trace>
  <inkml:trace contextRef="#ctx0" brushRef="#br0" timeOffset="2880">4106 537 22,'5'-27'39,"-5"16"-1,0-2-12,0 13-8,0-10-5,0 10-3,0 0-4,-6 22-2,-3-2 2,-1 14-4,-4 7 0,-2 16-1,-5 9 1,-1 11-1,-1 6 1,0 3-1,1 0 0,3-4-1,1-6 1,5-12-1,3-9-1,4-12-2,6-8-2,-4-23-13,4-12-21,16 0-3,-2-20-1,4-9 0</inkml:trace>
  <inkml:trace contextRef="#ctx0" brushRef="#br0" timeOffset="3241">4456 441 3,'31'-18'37,"-21"10"2,-10 8-2,10 0-19,-10 0-5,-10 13-3,-3-1-2,2 11-3,-6 4 1,1 13-2,-2 6 0,0 10-1,-1 6-1,3 5 0,-1 3 0,1 3-1,3-2-1,1-4 1,2-8-2,2-8 0,3-7-3,0-11-4,5-2-13,0-12-18,3-9-3,-3-10 0</inkml:trace>
  <inkml:trace contextRef="#ctx0" brushRef="#br0" timeOffset="3557">4009 1047 9,'-34'-11'36,"34"11"5,-9-11-3,19 8-20,0-12-5,14 6-3,0-9-3,10 3-1,1-6-1,8 2-2,0-1 0,-1 3-2,0 3-2,-5-1-3,0 12-10,-7-2-24,-3 5-2,-5 0-2,1-3-2</inkml:trace>
  <inkml:trace contextRef="#ctx0" brushRef="#br0" timeOffset="3887">4925 332 30,'0'0'39,"-3"14"-1,-3 3 2,3 11-31,-8 2-1,4 18-1,-7 6 0,1 15-2,-4 4 0,1 8-2,-2 2-1,0 3 0,-1-6 0,3-7-1,1-10 0,2-8-1,4-13 0,2-12 0,4-8-2,3-22-5,0 0-24,12 0-11,-3-19 1,2-8-1</inkml:trace>
  <inkml:trace contextRef="#ctx0" brushRef="#br0" timeOffset="4354">5632 421 30,'29'-34'38,"-21"19"-1,-8-3-18,0 18-4,-5-19 0,5 19-6,-26-8-2,5 13-2,-9 0 0,-2 10-2,-8 3 0,-4 10 0,-6 8 0,-2 11-1,4 10 1,3 10-2,2 7 1,9 4 0,8 2-1,10 0 0,13-7 0,9-7-1,10-11 1,8-11-1,9-11 0,6-13-2,5-8-2,-1-12-2,13-6-6,-9-16-12,9-4-17,-4-6-1,0-8 0</inkml:trace>
  <inkml:trace contextRef="#ctx0" brushRef="#br0" timeOffset="4722">6098 428 7,'7'-9'38,"-2"-2"3,-5 11-2,0 0-19,0 0-8,-13 20-2,8 4-2,-8 6 0,0 14-4,-8 6 1,-1 12-2,-5 7 0,2 3 0,-3-2-1,0-2-1,2-8-1,2-7-1,6-8-3,2-17-1,13-3-5,3-25-12,0 0-19,12-10-1,10-13 0</inkml:trace>
  <inkml:trace contextRef="#ctx0" brushRef="#br0" timeOffset="6670">6477 306 14,'0'-12'21,"0"12"-3,0-9 1,0 9-1,0 0-2,0 0-3,0-15 2,0 15-4,0 0-3,0 0-1,0 0-3,0 0 0,-3 12-2,-2 3 0,-5 2 0,-2 6-1,-4 4 0,-3 6 1,-3 2 1,-2 2-1,-4 1 0,-3 1-1,-1-2 1,0-2-1,-1-1 1,4-4-1,-1-4-1,5-3 1,1-4-1,7-4 1,2-5 0,3-2 0,3-4 0,9-4 0,-11 6 0,11-6 1,0 0-2,0 0 1,0 0-1,0 0 1,0 10-1,0-10 0,22 23 0,-7-4 0,6 7 0,5 5 0,3 6 0,4 0 1,1 6-1,-1-1 1,0-4 0,-3-2-1,-2-6 1,-7-4-1,-2-4 1,-2-5-1,-6-5 1,-2-2-1,-9-10 0,11 11 0,-11-11-1,0 0-1,0 0-3,0 0-5,8-13-25,-8 1-7,4-5-1,0-6-1</inkml:trace>
  <inkml:trace contextRef="#ctx0" brushRef="#br0" timeOffset="7407">6819 380 34,'0'0'37,"7"-10"1,-7 10-17,0 0-10,0 0 1,5 13-4,-9 1-2,4 12-1,-8 5 0,4 10-1,-4 6 0,1 10-1,-2 0 0,3 3-1,0-2 0,3-4-1,3-6-1,5-5 1,2-9-1,6-7 1,7-6-1,3-6 0,5-7 0,3-5 1,3-3-1,0-7 0,2-4-1,-2-5-1,0-2-3,-5-10-2,4 8-11,-10-10-20,1-3-4,-5-3-1,-3-3 1</inkml:trace>
  <inkml:trace contextRef="#ctx0" brushRef="#br0" timeOffset="7805">6902 336 10,'-36'12'39,"26"-7"0,10-5 0,-3-10-25,14 7-5,0-10-2,8 4-2,-1-8-1,9 2-1,-1-4-2,4 0 0,-4 3-3,-3 1-3,3 9-8,-11-3-22,-3 9-2,-12 0-3,8 9 1</inkml:trace>
  <inkml:trace contextRef="#ctx0" brushRef="#br0" timeOffset="8045">6759 537 8,'-36'50'39,"29"-31"1,4-5 1,3-14-26,18 14-2,-2-14-2,14 0-2,2-5-1,9-1-4,5-7-1,7 0-1,2-3-1,-1 0-1,1 1-2,-7-2-1,-2 6-4,-10-5-9,-2 8-22,-8-2-5,-5 1 0,-5 1 1</inkml:trace>
  <inkml:trace contextRef="#ctx0" brushRef="#br0" timeOffset="8369">7359 104 27,'10'10'39,"-10"-10"0,20 10-1,-5 0-27,-1 0-5,8 12 1,-4 0 0,6 10-1,-1-1-2,4 5-1,-2-3-1,2 1-1,-2-4-1,0-7-1,1-3-4,-6-15-7,8 0-18,-4-10-11,2-4 1,0-10-4</inkml:trace>
  <inkml:trace contextRef="#ctx0" brushRef="#br0" timeOffset="8625">8032-16 20,'0'-11'43,"0"11"-5,0 0 2,-4 21-24,-5-6-6,3 12-2,-7 7 0,1 10-2,-7 8-2,0 7-1,-5 6-1,-1 6 1,-3 3-1,-2 3 0,-1-5-1,5-5 0,1-7 0,2-5 0,6-7 0,2-8-1,6-7 0,3-9 0,2-4 0,4-3-1,0-3 1,0-14-1,0 15-1,0-15-1,0 0-2,0 0-5,0 0-26,0-16-6,3 2-2,-3-7 0</inkml:trace>
  <inkml:trace contextRef="#ctx0" brushRef="#br0" timeOffset="24126">18 3060 18,'-15'10'22,"15"-10"-4,-9 6-1,9-6-1,0 0-4,0-10-2,13 2-1,-1-13 1,13-2-4,2-16 1,12-4-1,11-13-1,10-5-3,7-10 1,10-2-1,6-4-1,5 1 1,0-1 0,1 6-1,-8 1 0,-4 6 1,-10 8-2,-11 9 1,-12 8 0,-10 9 0,-10 9 1,-8 8-1,-7 4 1,-9 9 0,0 0-2,0 0 0,0 0-4,0 0-5,0 0-22,0 0-9,0 0-1,0 0-2</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1:05:53.387"/>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75 618 9,'-21'17'19,"11"-10"-2,-1 0 2,1-3-3,10-4 0,-16 7-2,16-7 0,-9 3-2,9-3 0,0 0-5,0 0 0,0 0-3,0 0 0,3-14-2,-3 14 0,15-16 0,-4 7 0,0-5 1,5 0-1,3-5 0,5 0-1,1-2 1,5-2 1,4-3-2,7-2 1,4-3-1,7 0 1,6-2-2,2 0 2,9-2-1,2-1 0,6 0 0,6 1-1,1 1 1,6 3 0,3 1 0,3 5-1,1 1 0,5 5 1,1 5-1,0 3 0,-3 7 1,3 4-1,-3 0 0,1 9 1,-3 2-1,0 4 1,-4 4-1,-4 3 1,-3 3-1,-3 0 1,-2 2-1,-3 2 1,-5-1-1,-5-2 0,-5-2 1,-4-1-1,-4-5 0,-6 1 0,-8-4 1,-7-2-1,-5-1 0,-8-3 1,-5-1-1,-5-2 1,-12-6-1,12 6 1,-12-6-1,0 0 1,0 0-1,0 0 0,0 0 1,0 0-1,0 0 0,0 0 0,0 0 1,0 0-2,-6-13 1,6 13 0,-6-11 0,6 11 0,-8-16 0,2 6 0,-2 1 0,1-5 0,-4 2 1,0-2-1,-3-3 0,-2-1 0,2-3 0,-3-1 0,0-2 0,-1 1 0,0 0 0,0 1 0,2 0 0,-1 4-1,0 1 1,3 4 0,2 3 0,1 2 0,11 8 0,-13-11 0,13 11-1,0 0 1,0 0-1,0 0 1,0 0 0,0 14-1,8-1 1,0 1 0,5 6 0,1 3 0,3 3 0,1 5 0,6 1-1,-2 4 2,4 2-2,2-1 2,-1 2-1,1-2 0,0-3 0,-1-3 0,-2-1 0,-2-7-1,-3-1 1,-3-3-1,-3-5 1,-3-2 0,-11-12 0,12 14 1,-12-14-1,0 0 0,0 0 0,0 0 0,0 0 1,-13 8-1,13-8 0,-13 0 0,4-4 0,-1 4 0,-1-6 0,-2 2 0,-2-1 0,-1-2 0,-2-1 0,-4 0 0,-2-1 0,-4 0 0,-1 2 0,-2-1 0,-2 3 0,0 0 0,-1 5 0,1 0 0,1 0 0,2 8 0,4-1-1,2 1 1,3 1 0,5 0 0,3-2 0,3-2 0,10-5 0,-9 6 0,9-6 0,0 0 0,9-18 1,-1 5-1,4-3 0,0-4 1,4-6-2,1-2 2,2-4-1,0-4 0,2-1 0,0-2 1,-1 0-1,-2 0-1,-2 6 1,-3 3 0,-1 7 0,-5 4 0,-3 7 0,-4 12 0,4-13 0,-4 13 0,0 0 0,-5 9 0,2 1-1,0 1 1,-1 5 0,-1 5 0,2 4 0,-1 4 0,1 5 0,0 2 0,3 4 1,-3 0-2,3-1 2,0-3-2,-3-2 1,3-5 0,0-6 0,0-5-1,0-7 1,0-11 0,0 0 0,0 0 0,0 0 0,0-19 0,0 2 0,0-6 1,-3-3-1,-1-2 0,1-1 0,3 1 1,-3 4-2,3 2 2,0 5-2,0 7 1,0 10 0,10 0-1,0 13 1,1 3 0,1 5 0,2 1 0,3 3 0,-1-2 0,2 1 0,-2-5 0,-1-3 0,-2-3-1,-1-3 2,-3-2-1,-9-8 0,11 9 0,-11-9 0,0 0 0,0 0 0,0 0 0,0 0 0,0 0 0,0 0 0,-9 0 0,9 0 0,-13-7 0,13 7 0,-19-10 0,7 3 0,0 0 0,0 0 0,-2-1 1,-1-2-1,-1 1 1,1 1-1,-3-1 1,1-1-1,-1 1 1,-1 1-2,-2-1 1,1-2 0,-1-1 0,0 3 0,-2-3 0,-2 0 0,1 0-1,-1 0 2,-2 0-2,-1 2 2,0-1-1,-1 0 0,-1 0 0,0 0 1,-2 0-1,1 0 0,-1-2 0,-4 3 0,1 0 0,-3 1 0,-1 1 0,-2 0 0,0 2 0,-1 1 0,-4 1 0,2 4-1,-2-4 1,-1 4 0,-3 0 0,-2 0 1,-2 4-1,-1-1 0,-2 0 0,-2 2 0,-2 0 0,-4 2 0,2-2 0,-2 3 0,-3 1 0,0 1 0,-3 1 0,-2 1 0,0 2 0,1 1 0,-2 2 0,3 2 0,0 2 0,3 1 0,3 1-1,1 1 2,3 2-2,4 1 1,4 0-1,4-1 2,2-2-2,4 1 1,6-1 0,6-2 0,4-4 0,7-2 0,3-4 0,6-3-1,11-9 1,-12 11 0,12-11 0,0 0 0,0 0 0,0-9 0,0 9 0,9-15 0,-3 6 0,2-2 0,1-2 0,5 0 0,2-4 0,6-1 0,5-2 0,9-2 0,7-3 1,9-4-2,7 0 2,7-4-1,10 1 1,6-3-2,8 2 2,3 0-1,5 2-1,0 3 2,3 3-2,-3 3 1,-3 2 0,-4 4 0,-6 2 0,-9 5 0,-6 1 0,-10 4-1,-10 4 1,-10 0 0,-9 0 0,-9 7 0,-7-3 0,-15-4 0,0 0 1,3 9-1,-12-9 0,-7 0 0,-3 0 0,-8 0 1,-5 0-1,-5 0 0,-5 0-1,-6 0 2,-4 5-1,-4-1 0,-3 2 0,-3 2 0,-4 2 0,-4 2 0,-1 3 0,-4 2 0,2 2 1,2 2-1,0 0 0,4 2 0,5 1 0,8 0-1,7-3 2,7-3-2,9-1 2,7-5-2,8-3 1,7-3 0,9-6 0,0 0 0,14-4 0,5-4 0,7-3-1,8-3 1,5-2 0,9-3 0,7-3 0,5 0 0,5-3-1,5 2 2,-1-1-2,2 1 1,-1 2 0,-3 0 0,-6 3 0,-5 4 0,-8 2 0,-8 1 0,-7 4 0,-8 2 0,-9 2 0,-6 3 0,-10 0 1,0 0-1,0 0 0,-12-3 0,-4 3 0,-4 4 0,-9-1 0,-5 1 0,-5 3 1,-7 1-2,-3 2 2,-5 3-1,-2-1 0,-2 1 0,4 2 0,2-1 0,6-2 0,5 0-1,7-2 1,10-3 0,5-1 0,10-3 0,9-3 0,0 0 0,12-4 0,4-2-1,8 0 1,5-1 0,8-2 0,6-1 1,6 1-1,4-1 0,6 0 0,1 2 0,4 0 0,-1 1 0,-1 1 0,2 0 0,-1 3 0,1 3-1,-2 0 2,-1 0-1,-1 0 0,0 7 0,-3 1 0,-2 1 0,-5 1 0,-3 3 0,-2-2 0,-2 2 0,-2-1 0,-4-2 0,-2 0 0,-1-1 0,-3-3 0,-3-1 0,-4-1 0,-4-4 0,-5 4 0,-4-4 1,-11 0-1,0 0 0,0 0 0,-15-12 1,-2 6-1,-5-2 0,-4-3 0,-4 1 0,-2-3 1,-1 0-1,0 0 0,0 0 0,4 0 0,3 1 0,4 1 0,6 3 0,3 1 0,13 7-1,-15-10 1,15 10 0,0 0-1,0 0 1,0 0 0,9 9-1,1-5 1,5 2 0,3 0 0,4 0 0,3 2 0,6 0 0,3 0 0,3 1 0,2 2 0,3 0 0,-1-1 0,0 0 0,-2-1 0,-4-2 0,-1-1 0,-7-2 0,-4-4 0,-6 3 0,-4-3 0,-13 0 1,13 0-1,-13 0 0,0 0 0,-10-8 0,10 8 0,-16-7 1,7 7-1,-1-5 0,10 5 0,-15 0-1,15 0 1,-11 0 0,11 0 0,0 0 0,0 0 0,-9 0 0,9 0 0,0 0 0,0 0 0,-10-6 0,10 6 0,-10-5 0,10 5 0,-14-4 0,4 0 0,-3-1 0,-2 1 0,-3-2 0,-2 1 0,-2-4 0,-2 2 0,-2-1 0,-2 0 0,-1-1 0,0 0 0,0 1 0,-2 0 0,0 0 0,0 2 0,-1 0 0,0 1-1,0-1 1,1 4 0,-1-1 0,0 3 0,1-4 0,0 4 0,4-4 0,1 4 0,3-3 0,3 3 0,2 0 0,4-3 0,1 3 0,13 0 0,-15 0 0,15 0 0,0 0 0,-11-3 0,11 3 0,0 0-1,0 0 1,0 0 0,0 0 0,15 7-1,1-1 1,4 5 0,10 0-1,8 4-1,13 1-1,7 1-1,16 8-5,4-8-12,14 5-18,7 1-3,3-3 0,2 0-2</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1:05:58.66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3102 64 20,'0'0'29,"0"0"-4,0 0-3,0 0-3,0 0-2,0 0-6,0 0 0,0 0-4,0 9-2,0-9-1,0 0-1,-6 12 0,6-3 1,0-9-2,-10 21 1,4-6-1,0 2 0,-5 2 0,1 2-1,-6 1 0,-2 2 1,-3 0-1,-5 1 0,-6 0 0,-5 0 0,-6 0 0,-3-1-1,-8 0 1,-3-2 0,-7 2-1,-4-2 0,-5-2 1,-3 0-2,-5-2 2,-2 0-2,-3 0 2,-1-1-1,-1-1 1,-1-1-2,1-2 1,2-2 1,2 0-1,3-1 0,2-5 0,3-2 0,5-3 0,6 0 0,2-3 1,4-4-1,4-2 0,2-2 0,1-1 0,3-2 0,2-1-1,2-1 2,3-2-2,0 1 2,1-3-2,2 1 3,2-2-3,2 1 2,2-1 0,2-1-1,1 0 0,0-1 0,2-2 1,0 3-1,-2-2 0,0-1 0,0 0 1,0 1-1,0-1 0,2 2 0,2 1 0,2 1 1,4 2-1,2 2 0,2 1 0,2 4 0,4 2 0,10 10 0,-15-12 0,15 12 0,0 0 0,0 0 0,-9-8 0,9 8-1,0 0 1,0 0 0,0 0-1,0 0 1,0 0 0,0 0 0,5 10 0,-5-10 0,0 0 0,0 0 0,4 11 0,-4-11 0,0 0 0,3 11 0,-3-11 0,3 9 0,-3-9 0,5 11-1,-5-11 1,5 12 0,-5-12 0,5 13 0,-5-13 0,7 11 0,-7-11 0,9 10 0,-9-10 0,8 9 0,-8-9 0,10 9 1,-10-9-1,10 9 0,-10-9 0,9 9 0,-9-9 0,10 9 1,-10-9-1,13 9 0,-13-9 0,14 12 1,-14-12-1,19 11 0,-7-5 0,0 1 1,2-1-1,1 2 0,2 0 0,3 2 1,1 1-1,-2-1 0,2 1 0,1 1 0,-2 1 0,2-1 0,-1-1 0,0 1 1,3-2-1,-1 1 0,1 0 0,-2-1 0,3 0 0,-3 1 0,2 0 1,-1-2-1,-2 1 0,2 1 0,0-2 0,0 1 0,1-1 0,1 0 0,1 1 0,1 0 0,3-2 1,0 1-2,1-1 2,0 0-2,0-1 2,2-1-2,-1-1 2,0 1-2,1-2 1,1-1 0,0-3 0,0 4 0,1-4 0,0 0 1,1 0-1,3-5 0,-4 2 0,5-3 1,1 1-2,1-3 2,1 0-1,1 0 1,0-1-2,-1-1 2,4 1-2,-1 0 2,-2 0-1,2-1 0,-3 1 0,2 0 0,2 0 0,-2-2 0,1 2 0,-1-1 0,0 0 0,-1 0 0,-1 0 0,-3 0 0,-2-1 0,-3 1 0,2 0 0,-5 1 0,-1-2 0,-3 2 0,-1-1 0,-3 1 0,-1-1 0,-2 2 0,-2 0 1,-3 2-1,-1-2 0,1 2 0,-2 0 0,-1 0 0,-1 1 0,2-1 0,-2-2 0,0 0 0,2 1 1,0-1-1,2-1 0,-1 0 0,1 1 0,1-1 0,0 0 0,1-1 0,0 0 0,-1 0 0,1-1 0,-1-1 0,1 1 0,-1-1 0,-3 3 1,0-1-1,-2 2 0,-2 2 0,-10 6 0,15-10 1,-15 10-1,0 0 0,9-6 0,-9 6 0,0 0 0,0 0 0,0 0 0,0 0 0,0 0 0,-11 8 0,11-8 0,-11 11 0,11-11 0,-18 17 0,5-5 0,-1 1 0,-3 1 0,-1 3 0,-4-1 0,0 2 0,-2-1 0,-1 2 0,0-4 0,-2 1 0,2 1 0,-1-2 0,2 0 0,-1-2 1,1 0-1,2-1 0,-1-1 0,2-1 1,-4-3-1,1-1 0,0 0 0,0-2 0,0 0 0,-1 0 0,0-1 0,0 0 1,0 1-1,0 1 0,-2-2 0,0 1 0,-1 0 0,-1 0-1,-2 1 1,-2 0 0,-1 0 0,0 2 0,1-1 0,-1 1 0,0 0 0,1-1 0,-1 0 0,2 1 0,-1-2 0,2 1 0,-1-2 0,1 1 0,0-1 0,-2 0 0,2 0 0,-1-1 0,-1 1 0,2-1 0,0-3 0,0 4 0,0-4 0,1 3 0,0-3 0,2 0 0,2 0 0,-1 0 0,2 0 0,1 0 0,3 0 0,-1 0 0,0 0 0,0-3 0,1 3 0,-1-3 0,2 3 0,-1-4 1,-1 4-1,1-4 0,1 4 0,-1-3-1,0 3 1,0-4 0,-2 4 0,1-4 0,-2 4 0,-1-4 0,3 4 0,0-5 0,1 2 1,-1 0-1,1 0 0,2-1 0,0 0 0,1-1 0,-1-1 0,1 1 0,1-1 0,-1 0 0,2 0 0,-1-1 0,1 0 0,0 0 0,1 0 1,1-1-1,-4-1 0,3 1 0,-3 0 0,2-1 0,-2 0 0,1-1-1,-1 0 1,-1-1 0,3 2 0,-2-3 0,-1 2 0,1-1 0,-2 0 0,0 1-1,0-1 1,0 2 0,0-1 0,1 0 0,1 1 1,0-3-1,3 3 0,2-1 0,0 1 0,1 0 0,2 2 0,1 1 0,-1 0 0,10 6 0,-14-10 0,14 10 0,-10-7 0,10 7 0,0 0 0,0 0 0,-9-7 0,9 7 0,0 0 0,0 0 0,0 0-1,0 0 1,0 0 0,0 0 0,0 0 0,0 0 0,0 0 0,0 0 0,0 0 0,0 0 0,0 0-1,0 0 1,0 0 0,0 0 0,0 0 0,0 0-1,0 0 1,0 0 0,0 10 0,0-10 0,0 9-1,0-9 1,6 12 0,-6-12 1,3 16-1,-3-5 0,4-2 0,-1 1 0,-3 1 0,5-2 0,-5-9 0,3 14 0,-3-14 0,0 10 0,0-10 1,0 0-1,0 0 0,-12-8 0,12 8 1,-18-15-1,5 4 0,-3-4 0,-2 0 0,-1-3 0,-2 2 0,1-1 0,3 3 0,0 0 0,3 5 0,4 0 0,10 9 0,-12-7-1,12 7 1,3 10 0,4 1-1,4 7 1,3 5-1,3 2 1,2 6 0,4 3 0,1 1 0,1-1 1,0-1-2,-2-4 2,-3-6-2,-2-1 2,-3-6-1,-4-5 0,-2-1 0,-9-10 0,0 0 0,0 0 0,0 0 0,0 0 0,-14-12 0,2-2 0,-4-5 0,-1-4 0,-3-6 0,-1-4 0,-3-1 0,3 1 0,0 0 0,1 1 0,4 3 0,0 2 0,5 5 0,3 3 0,0 3 0,5 1 0,0 2 0,3 3-1,0 0 1,0 10 0,8-11 0,-8 11 0,16 0-1,-3 7 1,3 1 0,6 2 0,5 1 0,4 1 0,6 0 0,4-2 0,4-1 0,2-2 0,0-1 0,-1-4 0,-3-2 1,-2 4-1,-4-4 0,-8 0 0,-5 0 1,-5 0-1,-7 0 0,-12 0 1,13 3-1,-13-3 0,0 0 0,-15 6 0,5-2 1,-3 2-1,-3 3-1,-4 3 1,-3 3 0,-1 4 0,-2 1 0,0 3 0,0 3-1,0-1 1,2 1 0,3-2 0,3-3 0,4-5 0,5 0 0,0-4 0,9-12 0,-7 12 0,7-12 0,0 0 0,0 0 0,9-12 0,1 0 0,0-4-1,3-3 1,4-4 0,2-6 0,0-2 0,4-1 0,-3 1 0,1 3 0,-2 4 0,-3 4 0,-3 5 0,-4 6 0,-9 9 0,0 0 0,0 0 0,-6 23-1,-7-1 1,-6 4 0,-4 7 0,-6 5 0,-3 3 1,-2 0-1,0-4 0,1-1 0,2-7 0,7-5 0,3-7 0,7-5 0,4-8 0,10-4 0,0 0 0,7-22 0,5 3 0,3-7 0,2-4 0,3-6 0,0-2 0,1 1 0,-2 1 0,-2 5 0,-1 5 0,-5 6 0,-3 5 0,-8 15-1,0 0 1,0 0 0,4 9 0,-10 10 0,-2 3 0,-3 5-1,1 3 2,-1 2-2,1-3 2,1-3-2,2-6 2,3-5-2,4-15 1,0 10 0,0-10 0,10-13 0,-3 1 0,3-5 0,-2-1 0,-2-5 0,0-1 0,-6-1 0,0 2 0,-10 1 1,-1 2-2,-4 2 2,-4 1-1,-1 4 0,-4 0 0,0 4 0,-2 0 0,-1 1 0,2 2 0,-1-1 0,3 2-1,1 1 1,5 1 0,3 3 0,3-4 0,11 4 0,-11-3 0,11 3-1,0 0 1,10 0 0,4 3 0,4 0 0,8 2 0,6-1-1,7 3 1,7-2 0,4 2 0,1-2 1,0 1-1,-3-1 0,-4-1 0,-7-1 0,-7 0-1,-6 1 2,-8-4-1,-6 3 0,-10-3 0,0 0 1,0 0-1,0 0 0,0 0 1,-13-12-1,0 6 0,-5-1 0,-4-1 0,-8-3 0,-4 1 0,-4-1 0,-5 0 0,-4 1 0,1 2 0,0 1 0,3 1 0,1 2 0,6 4 0,7-4 0,4 4 0,6 0 0,4 0 0,4 0 0,11 0 0,-10 0 0,10 0 0,0 0 0,0 0 0,0 0-1,0 0 1,0 0 0,0 0 0,5 13 0,-5-13 0,9 18 0,-2-5 0,2 4 0,0 2 0,2 5-1,1 4 2,1 2-1,1 2 0,1 2 0,1 3 0,0 0 0,2 2 0,1-4 0,-3-3 0,0 1 0,2-7 1,-2-3-1,-2-5-1,-3-5 2,-2-2-2,-9-11 2,13 11-2,-13-11 2,0 0-2,0 0 1,0 0 1,0 0-1,-6-13 1,-4 0-2,0-2 2,-5-5-2,-1-3 1,0-3 0,0-1 0,2 1 0,2 0 0,2 2 0,4 5 0,0 5 0,6 2 0,0 12-1,-4-10 1,4 10 0,0 0-1,10 18 1,-3-6 0,2 5 0,3 4 0,1 1 0,1 2 0,-1-1 1,2-2-1,-4-1 0,0-4 0,-1-3 0,-3-4 0,-7-9 0,11 10 0,-11-10 0,0 0 0,13-6 1,-8-3-2,-1-4 2,1-4-2,2-6 2,-3-4-2,2-3 1,1 1 0,-2-1 0,0 3 0,0 2 0,0 7 0,-1 3 0,-4 15 0,5-9 0,-5 9 0,0 0-1,0 17 1,0-1 0,3 5 1,-3 2-2,0 2 2,0 0-1,0 1 0,0-3 0,0-3 0,-3-6 0,3-2 0,0-12 0,0 12 0,0-12 0,0 0 0,0 0 0,-5-12 0,2 1 1,3-3-1,-6-4 0,2 0 0,0-4 0,0 1 0,1-2 0,3 3-1,0 2 1,0 1 0,0 1 0,4 1 0,1 0 0,0 1 0,4 1 0,1-2 0,2 1 0,3 1 0,2 0 0,2 1 0,1 1 0,-1 2 0,0 2 0,-1 1 0,-3 2 0,-2 1 0,-4 3 0,-9 0 0,11-3 0,-11 3 0,0 0 0,0 0 0,0 0 0,-10 6 1,10-6-1,-19 8-1,7-3 1,-1 1 1,0 1-1,-1 0 0,3-1-1,0 1 1,1-1 0,10-6 0,-14 11 0,14-11 0,0 0 0,-10 10 0,10-10 0,0 0 0,0 12 0,0-12 0,9 18 0,-3-7 0,3 2 0,2 4 0,1 0 0,3 1 0,0 1 0,3-1 0,2-1 0,2-1 0,1 0 0,-1-2 0,0 0 1,0-2-1,0-1 0,-3 0 0,-3-2 0,-2-2 0,-2-2 1,-3-1-1,-9-4 0,13 3 1,-13-3-1,0 0 0,0-9 1,0 9-1,-9-16 0,0 4 0,-3-5 0,-1-2 0,-3-3 0,-4-1 0,0 1-1,-1-2 1,0 3 0,1 1 0,2 3 0,4 4 0,2 5 0,12 8 0,-12-12-1,12 12 1,0 0 0,0 0-1,0 0 1,4 15 0,8-6-1,3 4 1,3 2 1,5 3-1,2 0 0,3 1 0,5 0 0,1 0 0,0 2 0,1-2 0,2 0 0,0-1 0,0-2 0,0-1 0,-1 0 0,-2-3 0,-3-2 1,-1-2-1,-7-1 0,-2 0 0,-6-3 1,-2-1-1,-13-3 0,14 4 0,-14-4 1,0 0-1,0 0 0,0 0 0,0 0 0,-9-6 0,9 6 0,-12-5 0,12 5 0,-10-5-1,10 5 1,0 0 0,-9-4 0,9 4-1,0 0 1,0 0 0,13 4-1,-3-4 1,2 4 0,3-4 0,7 4 0,5-4 0,3 3 0,5-3-1,4 0 1,5 0 0,4 0 0,3 0 1,3 0-1,1 0 0,0 0 0,-2-4 0,0 1 0,-2 0 0,-4-2 0,-7 0 0,-5 0 0,-6 0 0,-6 1 0,-6 0 0,-5 1 1,-12 3-1,0 0 0,7-9 0,-7 9 1,-13-5-1,4 5 0,-1-6 0,-3 6-1,1-2 1,0 2 0,3 0 0,9 0 0,-14 0 0,14 0-1,0 0 1,0 0 0,12-4 0,1 4-1,2 0 1,5-3 0,2 3 0,6-4 0,0 1 0,5 0 1,-1 0-2,1-1 1,-2 2 0,-3 2 0,-5-5 0,-4 5 0,-5 0 1,-14 0-1,0 0 0,0 0 0,-24 3 0,0 3 0,-7-2 0,-5 2 0,-6 1 0,-5 0 0,-2 2 0,-1-1-1,0 1 1,3 0 0,4-3 0,5 1 0,5 0 0,10-2 0,6-2-1,17-3 1,0 0 0,0 0 0,21 4-1,4-4 1,9-4 0,9 0 0,4-1 0,9-2 0,2-1 0,5-3 0,2 0 0,0-2 0,-3 1 0,-2 0 0,-5-1 0,-6 2 0,-8 2 0,-6 1 1,-11 2-1,-7 1 0,-7 5 0,-10 0 1,0 0-1,-22 0 0,0 5 0,-8-1 0,-7 4 0,-7-1 0,-8 2 0,-4 2 0,-4-1 0,-1 1-1,-2 2 1,-1-1 0,5-1 0,4 0 0,5 0 0,6-3 0,6-2 0,7-1 0,10-1 0,5-1 0,16-3 0,0 0-1,0 0 1,21 0 0,2 0 0,8 0 0,6 0-1,6 0 1,4-3 0,3 3 0,3-5 0,0 2 0,2-1 0,-3 0 1,-2-1-1,-2 0 0,-3-3 0,-7 3 0,-4-3 0,-6 1 0,-7 2 0,-4 0 0,-6-1 0,-11 6 1,10-6-1,-10 6 0,0 0 0,-10-6 0,1 6 0,-3 0 0,-2 0 0,-3 0 0,-5 0 0,-3 6 0,-3-2 0,-4 3 0,-3 0 0,-3 1 0,0 0 0,-3 3 0,1-1-1,0 0 1,-1 1-1,2-1 2,1 0-2,4-2 2,1-1-2,4 1 2,4-3-2,3-1 2,5 0-1,4-4 0,4 3 0,9-3 0,0 0 0,0 0 0,0 0-1,0 0 1,11 0 0,-2 0 0,5 0 0,1 0-1,4 0 2,2-4-2,4 4 2,1 0-1,2-5 0,2 5 0,0-6 0,1 2-1,-2 0 2,0 0-2,-1-1 2,-4 1-1,0 0 1,-3 1-2,-5 0 2,-3 3-1,-3-3 0,-10 3 0,12 0 0,-12 0-1,0 0-1,0 0-2,0-11-10,0 11-24,4-15-5,-1 4 0,2-6-2</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06:07:54.844"/>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-4 290 53,'-5'-39'41,"21"7"-2,12-2-3,8-7-30,13 0-5,11 4-1,5 4-1,1 12-3,-6 6-4,3 15-12,-11 6-17,-11 8-1,-9 8-3</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06:07:52.241"/>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3250-10 28,'11'-12'25,"-11"12"-2,0 0-3,0 0-4,0 0-1,0 0-6,0 0-2,-10-2 0,10 2-4,-22 19 0,2 0-2,-10 9 0,-9 10-1,-12 9 1,-11 13-1,-12 11 1,-15 10-1,-11 13 0,-12 12 1,-11 7-1,-5 10 2,-5 3-1,-1 7 1,0-2 0,4-1 1,6-10-1,12-9 0,8-12 0,16-14-3,11-15 1,12-16-2,18-14 0,8-16-7,17-9-13,8-17-19,9-15 2,8-9-2</inkml:trace>
  <inkml:trace contextRef="#ctx0" brushRef="#br0" timeOffset="520">1473 1250 31,'24'-18'33,"-24"18"0,0 0-23,0 0-3,-12 20-3,-3 10 2,-7 6-3,-5 14-1,-8 7-1,-4 7 2,-3 2 0,0 4 0,-1-2 1,5 0 0,1-16 0,10-1-3,6-15 1,10-5-2,7-8 1,11-5-2,11-9 2,10-5-1,10-4 0,11 0 1,8-6 0,6-1-1,6-2 1,3-2 0,2-1 0,-3 2 0,-5 0 0,-7 2-1,-4 1 1,-8 3 0,-10 0 0,-9 4 0,-9-5 0,-4 5 1,-15 0 0,0 0-1,0-15 1,-9 6 1,-4-5-2,-3-4 3,-4-8-4,-3-7 2,-1-9-2,-3-7 0,-2-7-2,-5-8-3,0 2-3,-7-10-23,1 4-9,0 3-1,-1 5-1</inkml:trace>
  <inkml:trace contextRef="#ctx0" brushRef="#br0" timeOffset="2219">110 2209 41,'0'31'39,"0"-13"-2,-5 0 1,5 6-29,-9 7-6,9-31 0,-10 48-1,10-48 0,-17 71 1,10-29 1,-4 7 0,0 2-1,-2 3 1,4 3-2,3 1 2,0 0-6,1-1 3,5-4 0,8-1-1,2-7 0,-10-45-1,39 75-2,-39-75-5,64 42-10,-22-37-21,4-5-6,5-14 1</inkml:trace>
  <inkml:trace contextRef="#ctx0" brushRef="#br0" timeOffset="2851">84 2601 62,'-50'48'43,"50"-48"2,0 0-5,0 0-20,38 23-22,14-31-13,24-5-24,16-10-4,0-13-3,-4 7-1</inkml:trace>
  <inkml:trace contextRef="#ctx0" brushRef="#br0" timeOffset="3655">947 2632 23,'52'-7'40,"-52"7"0,0 0-1,0 0-17,46-9-12,-46 9-1,0 0-4,0 0-1,0 0-1,0 0-2,0 0 1,0 0-1,-44-6-1,44 6 1,-49 13-3,49-13 0,-62 22 0,62-22 1,-64 30-1,64-30 0,-62 35 0,62-35 0,-50 36 2,50-36 1,0 0-1,-38 49 1,38-49 0,0 0 0,0 0-1,46 39 1,-46-39 0,54 10-1,-54-10 0,67 6 1,-67-6-1,67 8 0,-67-8 0,58 15 0,-58-15 0,0 0-1,44 42-1,-44-42-2,-9 44 0,9-44-3,-38 52-4,38-52-19,-57 55-13,57-55 1,-73 48 2</inkml:trace>
  <inkml:trace contextRef="#ctx0" brushRef="#br0" timeOffset="4197">1363 2327 66,'37'14'40,"-28"-9"1,-4 5-8,-5-10-30,0 21-2,0 0 1,0-21-1,0 0 0,-3 56 0,3-56 2,-5 62-2,5-62 1,-8 82-1,3-35 1,-1 3-2,0 2 1,0 0-3,1 0-3,-1-2-14,1-1-19,-1-5-6,6-44 0,-8 73-3</inkml:trace>
  <inkml:trace contextRef="#ctx0" brushRef="#br0" timeOffset="4490">1280 2813 64,'0'0'42,"-7"-55"1,7 55-4,0 0-31,0 0-3,0 0-2,0 0 0,49-42-2,-49 42-2,44-9-10,-44 9-23,64-17-9,-64 17-1,69-24 2</inkml:trace>
  <inkml:trace contextRef="#ctx0" brushRef="#br0" timeOffset="4716">2000 2570 62,'0'0'42,"0"0"1,0 0-4,0 0-25,0 0-10,0 0-1,0 0-4,0 0 3,0 0-3,-47 43 1,47-43 1,-45 10 0,45-10-3,-59 22 0,59-22 3,-60 34-3,60-34 2,-56 44 0,56-44-3,-45 53 0,45-53 2,-26 54 1,26-54-1,-5 48 1,5-48 0,0 0-1,36 44 1,-36-44 0,47 6 0,-47-6 0,56-12 3,-56 12-1,59-27 1,-59 27-1,56-39 1,-56 39-2,47-41 3,-47 41-1,0 0-4,51-55 0,-51 55-1,0 0 2,0 0-2,0 0 2,0 0-2,0 0-4,0 0 6,0 0-2,32 55-2,-32-55-5,7 42-13,-7-42-24,0 0 4,19 47-1</inkml:trace>
  <inkml:trace contextRef="#ctx0" brushRef="#br0" timeOffset="5257">2389 2101 51,'6'10'42,"-6"7"2,-4 3-6,4 5-29,-8 7-6,-1 11 1,9-43-2,-13 60 1,13-60-3,-16 80 1,7-34 0,-2 3 0,1 0 0,0 2-1,1-2 2,0 2-3,3-6 3,0 1-2,6-46 0,-4 79-3,4-79 3,3 57 0,-3-57 0,0 0 0,0 0 3,41 18-3,-41-18 3,0 0 2,64-59-2,-64 59-1,51-53-2,-51 53 1,58-51-3,-58 51 2,58-44-2,-58 44 3,55-26-3,-55 26 1,48-3 2,-48 3-1,0 0 1,49 36-2,-49-36 1,14 45-4,-14-45 2,-6 50-1,6-50-1,-23 51-1,23-51-3,-37 43-5,37-43-18,-42 28-14,42-28 2,-42 5-2</inkml:trace>
  <inkml:trace contextRef="#ctx0" brushRef="#br0" timeOffset="6009">3153 2019 14,'11'0'39,"-11"0"2,0 0-1,0 0-21,0 0-11,9 19-1,-9-4-2,0 14 3,0 6-4,0 12 1,-8 17-3,8-64 3,-7 80-4,1-33 2,-1 6-1,-2 1-1,1 5 0,-1 1-1,1 0-1,-1-4-4,2 1-5,-1-4-27,2 0-5,3-10-3,3-43-1</inkml:trace>
  <inkml:trace contextRef="#ctx0" brushRef="#br0" timeOffset="6355">3381 2549 73,'0'0'45,"0"0"-3,0 0-2,0 0-33,40 46-8,-40-46 3,0 0-2,-8 43-1,8-43 0,0 0 1,-19 57-2,19-57 0,0 0 0,-26 62-9,26-62-16,-14 43-19,14-43 3,0 0-4</inkml:trace>
  <inkml:trace contextRef="#ctx0" brushRef="#br0" timeOffset="6686">3931 2493 27,'13'-5'36,"-13"5"-3,3-20 2,-3 6-30,0-3 0,0 3 2,0 1-1,0 2 0,-3 1 1,3 10-1,-3-14 1,3 14-3,-8-11-1,8 11-1,-21-4 0,6 4-2,-4 4 1,-1 2-1,-4 6 0,-1 1 0,-2 4 0,3 3 0,0 2 0,24-22 0,0 0 3,0 0-2,-37 48 2,37-48-2,0 0-2,-5 42 3,5-42 1,0 0-2,21 47 0,-21-47-1,0 0 1,45 47-2,-45-47 3,0 0-3,55 46-1,-55-46 1,0 0 0,59 42-1,-59-42 0,0 0 3,0 0-1,36 52-1,-36-52 0,0 0-1,0 0-3,0 0-4,-51 46-15,51-46-22,-42 7 4,42-7-6</inkml:trace>
  <inkml:trace contextRef="#ctx0" brushRef="#br0" timeOffset="7288">4389 1860 43,'12'19'42,"-12"-6"-5,-8 0 1,-1 7-32,-1-3-5,1 8 0,-1 12-1,-3 8 3,-2 12-2,-2 12 2,17-69-3,-21 84 3,10-37 3,-1 4-4,1-1 0,0 2-1,1-4 2,-1 1-3,1-7 3,3 0-3,7-42-1,-8 67 2,8-67 2,0 0 0,12 48 0,-12-48 0,36-5 0,3-30-1,7-18-2,5-5 2,3-2-3,-2 9 1,-8 17 0,-4 21 0,-40 13-1,0 0 2,42 27 0,-42-27-1,24 48 2,-24-48-2,17 70 1,-17-70-1,14 84-1,-7-41-6,3-2-29,-10-41-6,23 70-4,-23-70-4</inkml:trace>
  <inkml:trace contextRef="#ctx0" brushRef="#br0" timeOffset="20112">3393 2331 1,'0'0'36,"0"0"1,0 0-6,0 0-8,0 0-8,0 0-1,0-12-4,0 12-2,0 0-1,0 0-2,0 0-1,0 0 0,0 0-1,8 4 0,-8-4-1,0 0-1,0 0 0,0 0 0,5 11-4,-5-11-22,0 0-14,0 0-4,-12-11-2,6-1 0</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06:08:01.536"/>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22 5 15,'-11'0'37,"11"0"-1,0 0 3,-13-7-26,13 7-6,0 0-4,0 0 1,0 0-1,11 12-1,5 5 0,5 6-1,8 13 2,8 8-1,10 10 0,8 9 1,8 7-1,8 7 0,7 6-1,5 2 2,7 4-2,-1-1-1,3 0 1,1-3-1,-1-1 0,-2-3 0,-4-5 1,-4-7-1,-5-5 1,-5-5-1,-4-4 0,-8 0 0,-5-9 0,-6-3-1,-5-7-1,-5-3-2,-6-9 0,0 0-2,-11-12-2,4 2-4,-12-14-16,-1 4-11,-1-4-2,-12 0 2</inkml:trace>
  <inkml:trace contextRef="#ctx0" brushRef="#br0" timeOffset="826">1115 1683 31,'0'0'34,"0"0"-5,0-11-17,18-5-2,-3-12 2,12-1-4,2-13 1,11-1-1,0-7-3,5-2-1,1-3-2,1 8-1,-1 1 0,-3 7-1,-5 5-1,-5 8 1,-7 5 0,-2 9 0,-7 6 0,-5 6 0,-12 0 1,15 8 0,-12 2 0,-3 4 0,5 6-1,-2 4 1,2 3-1,3 4 1,1 4-1,1 2 0,3 5 0,2 2 0,-2 1 0,2 1 0,-2 0 1,0-3-1,-4-4 1,0-2-1,-1-6 1,-3-5-1,0-7 1,-1-4-1,-4-6 1,0-9 0,5 9 2,-5-9-1,0 0 0,-18 0 0,0-8 0,-2 2 0,-10-5-1,-8 0 1,-7-5 0,-7 0-1,-5-2 0,-3-1-1,-3 1 1,0 4 0,0 1-1,4 4-1,2 5-1,3 4-1,8 4-1,1-1-4,12 12-14,4-4-20,5-1-1,9 1 0</inkml:trace>
  <inkml:trace contextRef="#ctx0" brushRef="#br0" timeOffset="1979">1692 2528 1,'25'0'38,"-13"0"0,-12 0 0,15-24-17,-8 14-8,-7-4-5,6 4-1,-9-1-2,0 2-1,-8 2-2,-4 1 0,-7 6-1,-9 0-1,-6 7 0,-6 6 0,-3 6 0,-3 4 0,49-23-1,-51 26 4,51-26 0,-46 28-2,46-28 2,0 0-2,-45 43 2,45-43-2,0 0 2,0 0-3,11 50 1,-11-50-1,0 0 0,62 29 1,-62-29-1,64 18 0,-64-18 0,71 17 0,-71-17-1,75 20-2,-75-20 1,62 24-1,-62-24-1,0 0 0,50 52-2,-50-52-1,-4 41 1,4-41-4,-35 45-10,35-45-12,-63 44-6,63-44-6</inkml:trace>
  <inkml:trace contextRef="#ctx0" brushRef="#br0" timeOffset="2564">2026 2558 57,'43'38'41,"-43"-38"1,0 0-5,34 43-26,-34-43-7,0 0-2,0 0-3,8 61 0,-8-61 0,-3 56-1,3-56 1,-10 71-1,6-30 1,-2 5 0,0 2 1,0 1 1,0 2-1,-1 2 0,-1-2 0,1 2 0,0-3-1,-1-5 0,8-45 0,-14 74 0,14-74 1,0 0 0,-24 42 0,24-42 1,0 0 1,-18-52-1,18 52 1,0-76 0,0 27 2,7-7-3,7 27 3,12-91-3,10-4 1,8 3 0,9 14 0,6 16-1,7 22-1,-2 24 1,-11 24-1,-4 10 0,-5 11 0,-4 11 0,-8 11 0,-32-22 0,0 0 0,27 54 2,-27-54-4,0 51 2,0-51-1,-19 60 0,19-60-1,-33 58 2,33-58-4,-47 54 0,47-54 2,-56 41-2,56-41-3,-62 28-12,62-28-20,-65 11-4,65-11 2</inkml:trace>
  <inkml:trace contextRef="#ctx0" brushRef="#br0" timeOffset="3369">2883 2573 39,'0'0'41,"36"43"-2,-36-43 3,0 0-32,32 13-1,-17-13-2,3 0-3,2-13 0,-1-2-2,4 0 1,2-3-3,3-1 0,-6-3-1,-2 3 2,-2 2-1,-3 1 1,-5 3-1,-5-1 0,-5 2 1,-9 1-2,-3 1 1,-9 1-1,-5 5 0,-10 4-1,-4 5 1,-5 8 0,-4 10 0,2 6 1,47-29-1,-46 37 2,46-37-1,-40 50 0,40-50 1,-25 60-1,25-60 1,-9 66-4,9-66 3,9 61-3,-9-61 1,33 55-4,-33-55-13,54 40-22,-54-40-1,71 21 2</inkml:trace>
  <inkml:trace contextRef="#ctx0" brushRef="#br0" timeOffset="3857">3782 2374 27,'-22'5'38,"6"-5"0,-8 0-1,-7-6-24,6 6-7,-6 0-2,3 0 0,-6 8-1,3 6-1,1 6 0,4 8-1,26-28 0,0 0 0,-36 65 4,36-65-4,-12 57 1,12-57-1,0 64 1,0-64-2,23 60 1,-23-60-3,39 50-3,-39-50-9,55 32-23,-55-32-3,97 7-3,-20-20 2</inkml:trace>
  <inkml:trace contextRef="#ctx0" brushRef="#br0" timeOffset="4181">4098 2273 56,'-21'35'42,"9"-15"-1,2 1-3,5 0-29,-5 4-6,4 6 0,2 6-2,4-37 1,-3 45-1,3-45 1,0 51 0,0-51-2,0 54-4,0-54-22,0 53-12,0-53-4,0 0-3,7 49 1</inkml:trace>
  <inkml:trace contextRef="#ctx0" brushRef="#br0" timeOffset="4473">3930 1844 60,'-10'20'41,"6"-9"0,4-11-3,-12 17-40,12-17-12,9 8-25,4 0-5,5 1 1</inkml:trace>
  <inkml:trace contextRef="#ctx0" brushRef="#br0" timeOffset="4692">5223 1405 36,'28'-30'40,"-34"18"-2,-13 7 2,-10 5-30,-13 0-6,-2 5-1,-10 3-1,-3 7-1,-3 7 1,-1 9 0,-1 7 1,3 11-1,-1 3 1,8 11-1,3 7 1,8 10-1,4 7 0,9 12 3,8 4-2,8 11 1,12-52-2,-3 8 1,3 6 0,0 6-2,4 0 0,2 5-3,-3-2 2,2 2-3,0-4 2,0-1-2,-1-10-3,-4 0-2,8-5-20,-8-4-13,0-14-5,-6-3 3</inkml:trace>
  <inkml:trace contextRef="#ctx0" brushRef="#br0" timeOffset="5136">4413 2425 73,'9'26'42,"-9"-26"0,22 0-5,-6-11-37,7-6-4,10-1-6,-3-11-12,5-1-20,4-1-2,-1 3 2</inkml:trace>
  <inkml:trace contextRef="#ctx0" brushRef="#br0" timeOffset="5332">4903 2267 56,'0'47'43,"0"-22"-3,-3 6-7,-2-7-28,5 2 0,0 5-3,0 2 0,4-1 0,1 0 0,1-4-1,3-6 1,0-5 0,3-8-1,3-9 1,4-6-1,0-8 0,4-8 0,1-5 1,1-4-1,2-3 0,-1-2 0,-1-3 1,-1-2-1,-5 2 0,-1 2-2,-6 1 1,0 5-1,-4 5 1,-3 5-2,-5 5 3,0 16-3,4-11 3,-4 11-1,0 12 1,0 7 2,0 7-2,0 7 2,0 7-3,3 6 3,-3 8-2,0-54 2,0 60-3,0-60 0,0 71 0,0-71 0,-8 70 1,8-70-1,-12 69-1,12-69-2,-25 65-3,25-65-30,-42 59-4,42-59-9,-65 42 1</inkml:trace>
  <inkml:trace contextRef="#ctx0" brushRef="#br0" timeOffset="6700">1679 2877 8,'0'0'19,"0"0"-2,0 0 2,0 0-5,0 0 0,0 0-4,0 0 0,0 0-3,0 0 2,0 0-4,0 42-2,0-42 0,0 0 0,0 0-1,0 0 4,-51 33-3,51-33 0,0 0 0,-55 29 1,55-29-1,-46 22 0,46-22-1,-54 21 0,54-21 0,-56 17-1,56-17 1,-54 15-1,54-15 2,-48 10-2,48-10-1,0 0-1,-58 10-2,58-10-1,0 0-5,0 0-22,0 0-9,0 0-2,0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03:18.853"/>
    </inkml:context>
    <inkml:brush xml:id="br0">
      <inkml:brushProperty name="width" value="0.05292" units="cm"/>
      <inkml:brushProperty name="height" value="0.05292" units="cm"/>
      <inkml:brushProperty name="color" value="#002060"/>
    </inkml:brush>
  </inkml:definitions>
  <inkml:trace contextRef="#ctx0" brushRef="#br0">7779 7126 24575,'38'-21'0,"1"0"0,0 0 0,0 0 0,-4-4 0,1-3 0,0-2 0,2-2 0,2 0 0,2 0 0,-6 7 0,3 0 0,1-1 0,1 1 0,1-2 0,1 1 0,-1-2 0,-1 0 0,-1-1-328,-3 1 0,0-1 0,-1-2 1,0 0-1,0-1 0,0 1 1,0-1-1,0 1 0,0 1 1,1 2-38,3-2 1,1 1 0,1 1 0,0 0 0,-1 0 0,0 1 0,-3 0 0,-1 0 0,-2 0-183,2-6 1,-3-2 0,-2 1 0,-2 2 0,1 2 0,1 4 1043,9 1 1,1 6 0,-2 1 0,-8-3-498,-3-22 0,-6 8 1620,7 27-1620,-7-23 0,-23 31 0,0 0 3276,0 31-565,-23-23-2595,9 19 1,-2 1-117,-10-24 0,0-2 0,-4 21 0,7-23 0</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06:07:49.122"/>
    </inkml:context>
    <inkml:brush xml:id="br0">
      <inkml:brushProperty name="width" value="0.07938" units="cm"/>
      <inkml:brushProperty name="height" value="0.05292" units="cm"/>
      <inkml:brushProperty name="color" value="#FFFF00"/>
      <inkml:brushProperty name="fitToCurve" value="1"/>
    </inkml:brush>
  </inkml:definitions>
  <inkml:trace contextRef="#ctx0" brushRef="#br0">7386 400 7,'-9'5'30,"-5"-9"1,3-4-15,-3 1-7,-5-6-2,-4 2-2,-6-6-1,-6-1-2,-8 0 0,-6-1 1,-10-1 0,-4 2 3,-12-4 0,-6 3 0,-14-1 0,-5 2 2,-16-2-3,-7 2 0,-14-1-2,-11 1 0,-15 0-1,-12 1-1,-16 2 0,-13 1 0,-12 4-1,-11 1 0,-11 6 0,-4 3 1,-9 4-1,-1 5 0,-4 3 0,0 3 0,-2 2 0,0 4-1,-1 3 1,-3 6-1,2 5 0,4 6 1,7 9 0,8 7 0,16 9 0,13 5-1,19 7 1,19 7-1,23 8 1,18 3-1,24 4 1,18 4-1,23 4 0,20 5 1,24 5-1,24 2 0,21 1 1,24 0-1,29 5 0,21-4 1,29-4 0,25-5 1,28-6 0,26-5-1,25-12 1,24-10-1,21-11 1,21-12 0,16-13 0,13-10 1,8-17 0,10-9 1,2-14 0,6-12 3,-4-16-2,3-12 0,-7-21 0,-4-11 0,-13-15-1,-10-14 0,-18-11-1,-17-10 0,-26-6-1,-26-4-1,-32-2 1,-34 3 0,-41-3-1,-42 1 1,-48 4-1,-46-2-1,-49 9-1,-53 3-3,-41 13-16,-51 4-18,-49 13-5,-48 13 1,-37 9-2</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1:29.357"/>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686 75 4,'-19'-5'22,"7"5"-3,-1 0 0,-3-3-6,1 9 1,-4-2-5,0 8 1,-5 0-4,1 9 2,-6 3-3,1 5-1,-4 4 0,0 4-1,-4 4 0,3 5 2,0 1-2,2 4 0,1 1-1,4 3-1,3 0 1,4 3-1,6-2 0,7-1 0,6 0-1,6-3 0,7-2 0,8-2 1,7-5-1,6-3 1,6-7-1,5-2 1,7-9-1,5-5 1,2-7-1,4-6 1,2-7-1,2-5 1,0-9 0,-3-6 0,-3-6 0,-3-5-1,-7-7 1,-6-5 0,-5-3-1,-7-3 1,-6-3 0,-5-3-1,-9-2 0,-5-3 1,-11-3 0,-8 1-1,-12-2 0,-9 1 1,-8 4-2,-11 9 1,-10 11 1,-9 13-3,-1 17-2,-9 12-5,7 18-22,-6 19-9,0 11-1,4 11 0</inkml:trace>
  <inkml:trace contextRef="#ctx0" brushRef="#br0" timeOffset="985">638 1284 7,'0'-13'30,"0"13"-9,-10-13-2,10 13-3,-17-4-5,17 4-3,-23 8-2,7 3 1,-6 3-2,0 9-1,-6 3-1,-1 11-1,-4 8 0,-3 6 0,-3 13 2,1 10-3,-3 9 0,-1 9 0,1 9 0,3 5-1,0 2 2,7 3-2,3-5 2,6-5-2,3-10 1,7-9 0,4-14-1,3-10 0,5-13-4,0-16-6,5-11-18,-5-18-8,14-10-3,-3-16 0</inkml:trace>
  <inkml:trace contextRef="#ctx0" brushRef="#br0" timeOffset="1541">745 1382 9,'0'-11'14,"0"11"0,0 0-4,0 0 0,0 0-2,13-9 0,-13 9 0,21 0 1,-9 0-1,7 11 0,0-2 0,9 11 0,-2 3 0,8 10-3,1 4-1,3 8 0,-1 7 0,4 5-3,-2 5 1,-1 6-1,-3 3 0,-1 4-1,-5 2 1,-1 2-1,-6-1 1,-3 0-1,-4-3 1,-1-4-1,-3-4 1,-2-7-1,-2-7 1,1-6-2,-1-7-1,-1-10-1,3-1-8,-9-15-14,0-14-11,10 13-3,-10-13 0</inkml:trace>
  <inkml:trace contextRef="#ctx0" brushRef="#br0" timeOffset="2180">320 2818 4,'-20'8'18,"11"-5"0,-1 1-2,10-4-2,-12 6-1,12-6-3,0 0-2,-12 0 1,12 0-4,0 0-1,0 0 2,13 4-2,-1 0-1,4-1 0,9 3 0,8 0 0,13 2 1,9-2 0,14 3-1,9-3-1,9-1 0,2-5-1,6 0 0,-2 0 0,-2-9 0,-8-1 0,-5-2 0,-12-4 0,-7 3-1,-10 3-1,-14-3-5,-7 10-23,-11 7-11,-17-4 1,-9 25-1</inkml:trace>
  <inkml:trace contextRef="#ctx0" brushRef="#br0" timeOffset="3541">2136 504 23,'-10'-11'24,"2"0"-2,8 11-3,-7-10-4,7 10-3,0 0 0,0 0-6,0 0-1,-10 18-2,10 5-1,4 11 2,2 14-2,0 12-1,2 15 1,1 16 0,3 14 0,3 16-1,0 10 1,2 10-1,4 5 0,-2 5 0,2 5-1,0-2 1,0-7-1,-3-10 1,-1-9-1,-4-16 1,-1-15-1,-5-18-1,-3-18-1,1-13-4,-5-26-10,0-9-13,0-13-9,-10-25-1</inkml:trace>
  <inkml:trace contextRef="#ctx0" brushRef="#br0" timeOffset="4166">1970 517 9,'7'-13'11,"3"7"3,6-1-4,5-2 2,11-2 0,10-3-4,12 0 1,14-6-1,15-1-3,11-4 0,15-3-1,10-4 1,11 1-2,4-6 1,7 3 1,-2-2 0,-2 3-2,-5 1 1,-7 6-2,-12 2 1,-8 6-1,-14 4 2,-11 5-2,-13 4-1,-11 5-1,-12 0 1,-8 4-1,-8 1 0,-9 1 1,-6 0 0,-13-6 1,12 12-1,-12-12 1,3 15-1,-3-6 1,0-9-1,0 21 0,-3-6 0,3 8 0,0 4-1,5 10 1,-1 10-1,4 10 0,2 14 1,3 13-1,2 13 1,1 9-1,2 11 1,-1 12 0,2 5 0,-1 6 0,-3 3 0,-1-3-1,-1-4 2,-2-2-2,0-12 1,0-10-1,-4-14 1,2-12-1,0-16 0,0-14-2,-2-9-1,-4-19-6,7-4-18,-5-13-12,-5-11 0,0 0-3</inkml:trace>
  <inkml:trace contextRef="#ctx0" brushRef="#br0" timeOffset="5076">2406 2888 7,'0'0'16,"17"0"0,3 0-2,10-5 1,8-3-3,14-1-1,13-7-3,16-1-1,13-8 0,15-2-3,6-9 0,12 0-1,4-8 0,4 3-1,-2-5 1,0 3 1,-6-1-2,-2 6 1,-10 4-1,-10 6 3,-9 6-3,-12 4 0,-11 5-2,-15 7-1,-16 6 1,-11 0-1,-12 0-2,-19 0-9,0 0-23,-10 4-1,-9-9 0</inkml:trace>
  <inkml:trace contextRef="#ctx0" brushRef="#br0" timeOffset="6526">2418 929 3,'-10'3'10,"10"-3"-4,-12 3 2,12-3-1,0 0-2,0 0-1,0 0 2,13 4-1,-2-4 1,9 0-1,5 0 1,7-7-1,9 1 2,6-3-2,10-1 0,4-5-1,9 0 0,1-3 0,3-1 0,3-3-1,4 3-1,-5 0 0,0-1 0,-6 2 1,-2 2-2,-8 2 1,-7 1-1,-9 3 1,-8 3-1,-10 0 1,-4 4-1,-11-1 0,-11 4 0,0 0-1,0 0-3,0 0-9,0 0-10,-20-10-12,20 10-1</inkml:trace>
  <inkml:trace contextRef="#ctx0" brushRef="#br0" timeOffset="7234">3720 542 7,'0'0'10,"0"0"3,0 11-4,0-11 0,3 14 0,-3-3 0,3 3-2,-3 3 0,4 2-1,-4 2-1,6 4-2,-6-1-1,6 0 0,-3 0 0,2-3-1,-2-3-1,0-1 2,-3-2-4,0-15 0,6 15-6,-6-15-9,0 0-8,0 0-6</inkml:trace>
  <inkml:trace contextRef="#ctx0" brushRef="#br0" timeOffset="7617">3720 579 12,'18'0'15,"-8"-5"0,3 2 0,2 3-3,0-6-2,2 6-3,-2-6-2,2 6-2,-3-3 0,2 3-2,-4 0 0,0 0 0,-12 0 0,16 3 1,-16-3-2,11 8 2,-11-8-1,8 19 0,-4-7 2,1 2-1,-1 2-1,0 3 1,-1-1-1,2 2 1,-2-3-1,0-1 2,1-3-1,-1 0-1,-3-4 1,0-9-1,7 13-1,-7-13 1,0 0 0,4 10 0,-4-10 0,0 0 0,0 0 1,0 0 0,0 0 0,-5 9 0,5-9 0,-12 8 2,12-8-2,-17 10-2,5-4 1,-3 2 0,-1-3 0,0 3-1,0-1 1,1-2-1,2 0 1,1-1-1,2-4 0,10 0 0,0 0-3,-12 4-6,12-4-19,0 0-7,0 0-3,0 0 0</inkml:trace>
  <inkml:trace contextRef="#ctx0" brushRef="#br0" timeOffset="8587">2550 1720 7,'0'0'19,"0"0"-3,0 0 0,0 0-5,0 0-5,-3-10 0,3 10-1,17-3-1,1 3-1,5-6 0,10 1 0,7-5 1,12 1-1,5-4 0,10-2-1,6-4 0,5-1-1,1-3 0,2-2 0,-3 1 0,-2 0 0,-4 2-1,-8 3 1,-11 2 1,-10 8-2,-9 1 1,-8 5-1,-13 3 2,-13 0-4,5 10 1,-5-10-4,-11 13-5,0-7-12,-1-6-13,12 0 2</inkml:trace>
  <inkml:trace contextRef="#ctx0" brushRef="#br0" timeOffset="9151">3732 1258 1,'0'0'32,"0"0"-4,0 0-13,-3 9-1,3-9-5,3 19-3,-3-4-1,4 5-3,-4 4 1,6 2-1,-3 3 0,2 1 3,-2-2-4,0-1 2,-3-2-3,5-5 1,-5-3-2,3-5-2,-3-2-5,0-10-6,0 0-8,0 0-11,6-16-1</inkml:trace>
  <inkml:trace contextRef="#ctx0" brushRef="#br0" timeOffset="9481">3744 1269 3,'0'0'14,"0"0"0,0 0-3,11-7-1,3 1 0,5 0-3,4-3 0,5 2 2,0-4-2,3 4-2,-3-2-1,0 3 0,-6 0-2,0 3 0,-9-1 0,-1 4 0,-12 0 0,13 0-1,-13 0 1,0 15 1,0-5 0,0 4 0,-4 4-1,4 3-1,-5 3 0,5 2 0,0 0-1,-3 0 1,3 1-1,3-3 0,-3-1 1,5-3-1,-2-4 0,1-1 0,-1-2 0,0-2 1,-3-11 0,3 15 0,-3-15 1,0 10-1,0-10 1,-13 9 1,3-5 0,-2 1-1,-3-1-1,-4 2 0,-3-3-1,-5-3 0,-1 5-3,-2-5-6,3 0-14,1 5-13,-1-5-1,5 0 0</inkml:trace>
  <inkml:trace contextRef="#ctx0" brushRef="#br0" timeOffset="10339">2743 2493 2,'9'-13'22,"-9"13"-5,21-17 2,-4 9-6,6-1 0,8-2-2,6-3-3,10-1 0,6-4-4,11 3 3,4-8-3,10 2-1,1-4-1,5 1-1,-3 0 0,-1 3 0,-8-1 0,-6 3 0,-9 3-1,-12 3 1,-10 4 0,-12 2 0,-11 3-2,-12 5 0,0 0-3,0 0-4,-15 5-13,2 3-13,-4-8-2,6 7 0</inkml:trace>
  <inkml:trace contextRef="#ctx0" brushRef="#br0" timeOffset="10821">3874 1950 2,'6'12'31,"-6"-12"-6,0 12-12,8 4-1,-8-1-1,9 7-4,-6 2-1,5 5-1,-3 0-2,0 0 0,-2-2 0,1-1 0,0-5-3,-1-3-2,0-3-6,-3-15-10,0 0-14,4 9-2</inkml:trace>
  <inkml:trace contextRef="#ctx0" brushRef="#br0" timeOffset="11143">3863 1957 16,'17'0'15,"-5"-8"-3,7 3 3,-1-4-2,6 3-3,-1-3 0,5 2-3,-4 1-1,1 1-3,-3 2 1,-3 3-2,-2-3-1,-2 3 0,-4 3 1,-2 1-1,-9-4 0,9 13 2,-9-13 0,6 19-1,-6-5 0,4 3-1,-4 0 0,3 4 0,-3-1-1,4 1 1,-4 2-1,5-4 0,-2 2 0,0-3 1,2 1-1,-2-5 0,1-1 0,-4 1 1,4-4-1,-4 0 1,0-10-1,0 15 1,0-15 0,-10 16 0,10-16 0,-10 14 0,10-14 1,-14 13 2,4-9-1,0 1-1,-3-5 1,-2 3-1,-4-3 0,1-3 0,-3-1-1,0-1-1,0-1-1,-2-3-2,4 3-6,-5-2-24,5-4-4,5 1-1,0-7-1</inkml:trace>
  <inkml:trace contextRef="#ctx0" brushRef="#br0" timeOffset="12076">3853 1379 1,'0'0'26,"0"0"-9,0 0 0,0 0-5,0 0-2,0 0-5,0 0 0,0 0-1,4 17-1,-4-17 2,11 18-1,-7-7-1,6 2 0,-6-1-1,6 2 0,-4-2 1,3-2-1,-9-10 1,13 17-2,-13-17 2,12 8 0,-12-8 0,15-5 1,-8-6 2,6 0-1,1-8-1,4-2 0,3-8 0,5-1-2,0-4 1,5 0-2,1-1 1,0 3-1,-2 3 1,-6 7-1,-3 3-1,-6 7 1,-1 3-1,-14 9 0,11-7-1,-11 7 0,0 0-3,0 0-3,0 0-16,3 11-15,-3-11-1,0 0-2</inkml:trace>
  <inkml:trace contextRef="#ctx0" brushRef="#br0" timeOffset="13068">3850 695 15,'0'0'18,"0"0"-3,0 0 1,0 0-4,0 0-2,0 0-1,13 7-1,-13-7-1,9 12-2,-9-12 1,11 17 0,-6-8-3,2 5 0,-3-5-1,4 4-1,-4-4 1,-4-9-1,6 12 1,-6-12 0,0 0 3,9 5-2,-9-5 0,0 0 1,10-18-1,-3 6 0,0-6 0,4-3-1,3-5-1,3-3 0,4-4 0,2-1 0,3-2 0,1 3 0,-4 5-1,1 5 1,-9 3-1,1 6 1,-6 5-2,-10 9 2,0 0-1,0 0 0,10-5 0,-10 5-1,0 0 0,0 10-2,0-1-4,0-9-19,0 0-13,-5 16 1,5-16-4</inkml:trace>
  <inkml:trace contextRef="#ctx0" brushRef="#br0" timeOffset="21926">1174 756 6,'0'0'14,"0"0"2,0 0-3,0 0 1,0 9-4,0-9 1,0 0-2,0 0-2,0 0 0,0 0 0,0 0-3,0 0 0,0 0 1,-10 0-3,10 0 0,0 0-1,0 0 0,0 0 0,0 0-1,0 0 1,9 7 0,-9-7 0,12 9 0,-12-9 0,16 13 0,-6-6-1,0 1 1,-1 1 0,4-1 0,-3 0-1,1 1 2,-1-2-2,-1 0 2,-9-7-2,16 11 1,-16-11-1,10 8 1,-10-8 0,0 0 0,0 0 0,9 7 0,-9-7 0,0 0 1,0 0-1,0 0 0,0 0 0,0 0-2,0 0-2,0 0-10,0 0-22,0 0-1,0 0-2</inkml:trace>
</inkml:ink>
</file>

<file path=ppt/ink/ink3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1:55.498"/>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907 1577 14,'-37'-21'19,"21"15"-3,-2-1-1,-1 7-4,-5 0-1,1 7-2,-7 0-1,2 6 2,-4 4-3,4 5 0,-6 4 0,3 7-3,-1 4 0,2 3 0,3 3-1,5 4-1,2 1 1,8 2-1,4-1 0,8 0-1,13-5 2,7-1-2,4-2 0,7-2 0,7-7 0,2-2 0,3-6 0,5-6 0,-2-7 2,1-7-2,-1-7 0,1-7 1,-2-8-1,-1-5 1,-2-6-1,-2-5 1,-6-2 0,0-1 1,-6-2-1,-3 0 2,-7-5-1,-2 4 0,-8-4 0,-5 2 1,-8-2-2,-6-1 1,-7 1 0,-4 2-2,-6 4 1,-8 4-1,-8 4 1,-6 5-1,-9 11-2,-6 6-2,-2 17-8,-12 6-21,0 10-4,0 11-4,-3 8 1</inkml:trace>
  <inkml:trace contextRef="#ctx0" brushRef="#br0" timeOffset="1699">800 2497 14,'0'-15'21,"-3"3"-3,3 12-2,-14-8-5,2 8-1,-2 6-3,-7 2-1,-1 11 0,-6 5 0,-3 12 0,-8 11 1,1 14-3,-5 13 1,0 12-1,-4 14 3,1 9-4,-2 12 0,-1 8-1,0 5 1,2-4-2,1-4 0,4-6-1,6-15 0,6-12 0,6-17 1,7-17-3,8-14-2,5-17-3,10-9-11,-6-19-17,14-12-1,1-14-2</inkml:trace>
  <inkml:trace contextRef="#ctx0" brushRef="#br0" timeOffset="2187">850 2666 8,'8'-20'22,"-4"10"-3,-4 10 1,14-15-5,-3 8-1,-11 7-2,23-7-4,-12 7 3,6 3-6,-1 5 0,5 7-1,-2 8 2,7 14-3,1 9 1,5 10-2,0 11 0,1 7 0,0 10 0,1 6 0,-3 5-1,0 3 0,-5-1 0,-1-2 0,-3-1 0,-3-2-1,-3-8 0,-1-6 0,-3-7 0,-3-11-3,1-5-2,-10-16-5,7-3-13,-4-8-15,-6-11-2,-1-4 1</inkml:trace>
  <inkml:trace contextRef="#ctx0" brushRef="#br0" timeOffset="2782">131 4155 17,'-25'-6'19,"25"6"-3,-11 0 0,11 0-3,0 0 0,17 12-3,-1-9-1,15 10 0,4-5 0,13 8-1,7-4-2,14 6 0,10-4-3,10 0 0,2-3-1,7-4 0,1-7-1,2 0 0,-5-4 0,-5-4 0,-8-4 0,-10 1-1,-13 2-1,-11-4-3,-9 8-9,-16 0-24,-11-3-1,-13 8 1</inkml:trace>
  <inkml:trace contextRef="#ctx0" brushRef="#br0" timeOffset="4142">1228 2033 17,'0'0'21,"-9"-5"-3,9 5-3,0 0-1,0 0-3,0 0-1,7 10-2,-7-10-1,13 10 0,-2-5-3,4 2 1,2-1-2,5 1 2,2-2-1,2 3-2,-2-4 0,1 2 0,-3-3 0,-1 3-1,-3-4 1,-3 1-1,-5-3 0,-10 0 0,15 6-1,-15-6 0,0 0-5,0 0-11,0 0-21,0 0 1,0 0-3</inkml:trace>
  <inkml:trace contextRef="#ctx0" brushRef="#br0" timeOffset="5511">4031 1644 8,'-14'-18'23,"3"8"-3,-1 2-3,-6-2-4,1 6-1,-7-4-2,2 8-2,-8-6-2,2 6 1,-3 7-1,0 3-2,-4 4 0,1 5 0,-4 3 1,4 5-2,-2 3-1,2 5 0,0 4-1,5 5 0,4 2 0,4 2 0,6 2-1,6 2 0,5 0 1,8 2-1,6-4 0,5-2 0,7-3 0,6-5 0,4-6 0,4-5 0,7-7-1,2-5 2,0-7-2,2-5 1,-1-5 0,1-4 1,-2-2-1,-1-3 0,-4-4 0,-2-3 0,-1-2 0,-1-5 1,-3-3-1,-2-2 0,-4-3 1,-3-1 0,-4-1-1,-2 0 1,-8-1 0,-4 1 0,-6-2 0,-8-1 1,-7-2-1,-6 0 1,-5-1-1,-6 1 0,-4-1 0,-4 5-1,-2 2 0,-2 7-1,3 9-4,-7 1-14,-3 15-19,2 8-1,-7 4 0</inkml:trace>
  <inkml:trace contextRef="#ctx0" brushRef="#br0" timeOffset="6353">3439 2198 20,'0'0'23,"0"0"-2,6 11-2,-6-11-4,0 0-1,-16 10-2,7-1-3,-7-3-3,-1 7 2,-8-3-4,-1 5-1,-4-1-1,1 2 0,-1 0-1,1 2 0,5-3-1,0 1-1,9-2-3,1-6-10,14-8-22,-5 18 0,5-18-2</inkml:trace>
  <inkml:trace contextRef="#ctx0" brushRef="#br0" timeOffset="7075">3793 2535 10,'-9'18'17,"-3"1"-2,4-3 1,-4 1-2,3 7-1,-7 0-3,3 12-1,-8 1-1,4 16-2,-9 2 3,0 12-4,-7 7-1,-2 9 0,-7 5 1,1 11-2,-4 5-1,3 3 0,0 0-1,7-2-1,4-5 0,5-7 0,6-9 0,5-14-1,6-14-2,1-19-7,8-9-11,0-17-13,0-11-5,7-25 3</inkml:trace>
  <inkml:trace contextRef="#ctx0" brushRef="#br0" timeOffset="7631">3838 2529 8,'0'0'15,"0"0"-1,0 0-2,0 0 1,0 0-2,0 0 0,0 0-1,0 0-1,0 0 0,0 0-2,0 0 3,10 6-4,-10-6 0,17 15 1,-5 1-3,1 1 1,4 10-2,3 2 0,4 13 0,3 5 0,2 14-1,4 3 1,5 9-2,0 7 1,1 7-1,1 4-1,-2 5 0,-3 2 2,-1 0-2,-3 0 1,-4-1-2,-5-7 2,-3-2-1,-1-6 0,-6-8 0,-2-9-1,-7-11-3,-3-5-3,-7-20-11,0-2-22,-1-9 0,-5-13-3</inkml:trace>
  <inkml:trace contextRef="#ctx0" brushRef="#br0" timeOffset="8286">3310 4151 17,'0'-11'23,"0"11"-2,0 0-5,0 0 1,-13-6-5,13 6-2,0 0 1,-4 15-5,4-15-2,4 20 0,3-7 0,7 4 0,5 2-1,10 5-1,8 1 0,9 3 0,10-1 0,9 1-1,8-4-1,5-2 1,4-7-1,4-3 1,-2-9-1,1-3 1,-4-11-1,-7-4 0,-4-5 1,-6-4-1,-11-4 0,-9 1-1,-9-1 0,-12-4-5,-7 8-11,-7-1-20,-14 1-2,-5 7-1</inkml:trace>
  <inkml:trace contextRef="#ctx0" brushRef="#br0" timeOffset="12174">1793 964 2,'-40'-3'21,"17"-1"-3,-6-4-2,-1 1-5,-4-1-3,-1-3-1,-4-3-4,-3-2 1,0-2-1,0-4 0,1-1 0,5-4 1,-1-3 0,7 0 0,1-5-1,9 0 0,2-3 1,9 0 0,9-4-1,6-2-1,12-4-1,11-2 0,14-1 0,10 1-1,14-1 1,7 3-1,11 2 0,8 7 0,9 4 1,3 2-1,3 9 1,2 3-1,2 11 0,2 6 0,-3 4 0,0 10 0,-2 4 0,-6 11 1,0-1-1,-5 8 0,-4 1 1,-5 3 0,-8 4-1,-7 3 1,-8 3 0,-6 1 0,-13 2-1,-10 1 1,-11 0 1,-12 1-2,-10-3 2,-12 0-1,-9-2 0,-11-1-1,-9-2 1,-8-3-1,-7-2 0,-6-1 1,-6-4-1,0-5 1,-5-1-1,0-7 0,0-2 1,2-5-1,5-3 0,9-5 1,5-2-1,8-3 0,9 0 0,6 0 0,8-3 0,5 3-1,12 0 1,-14-8-2,14 8-1,-9-6-8,9 6-16,0 0-9,0 0 0,0 0-1</inkml:trace>
  <inkml:trace contextRef="#ctx0" brushRef="#br0" timeOffset="13347">1883 968 1,'0'0'9,"0"0"0,0 0 2,0 12-3,0-12-1,4 21 4,1-6-3,2 6 1,2 0-2,2 7 1,0-3-2,2 7-1,-2-3 0,2 6-3,-3-2 3,1 3-3,-5-1 0,-1 3 0,-5 0 0,0 3 1,-7-4 0,-2 0 0,-4-2-1,-3 1-1,-6-4 0,-4-2-1,-2-4 1,-1-3-1,-1-2 0,0-4 0,2-3 0,1-5-2,5-2-4,2-7-7,9 0-12,11 0-9,-6-19-1</inkml:trace>
  <inkml:trace contextRef="#ctx0" brushRef="#br0" timeOffset="13926">2508 1094 13,'11'-6'15,"-11"6"-2,5 10-1,-5 0-4,0 7-1,-8 1-2,0 7 2,-6 3 0,-3 7-1,-7 2-1,-7 3 0,-6 2-1,-6 2 1,-7-1-1,-2 0-2,-3-4 2,0-2 1,-2-6-3,3-3 0,4-9 0,4-3-1,2-6 1,7-2-1,4-6 0,5-2-1,4 0 1,5 0-1,4-4 1,5 4-2,10 0 1,-10-5-2,10 5-3,0 0-14,6-9-15,5 6-2,-2-6 1</inkml:trace>
  <inkml:trace contextRef="#ctx0" brushRef="#br0" timeOffset="14693">2137 409 16,'0'-24'18,"6"11"-4,4-1 1,1-3-4,6 5-1,2-6-1,5 8-2,0-5-1,2 8 0,1-3-2,1 7-1,-4 3 0,1 0 2,-2 7-3,-4 1-1,-1 4 1,-6 4-1,-2 2 0,-6 4 1,-4 1-2,-8 3 1,-7-1 0,-3 4 0,-5-2 0,-3 2 0,-5-2-1,-1-1 0,0-2 1,0-1-1,2-5 0,5 0 0,2-5 0,4-1 0,6-4 0,4-1-1,9-7 1,-7 9-2,7-9-1,3 9-5,-3-9-9,11 14-8,-11-14-10,19 11 0</inkml:trace>
  <inkml:trace contextRef="#ctx0" brushRef="#br0" timeOffset="15370">2193 904 7,'0'0'17,"-9"6"0,9-6 0,0 0-3,0 0-1,0 0-1,0 0-2,0 0-2,0 0-1,0 0 0,12 0-3,-12 0-1,0 0-1,0 0 0,0 0-1,0 0 1,0 0 2,0 0-2,0 14 0,0-14 1,0 0-1,-11 4 0,11-4 0,0 0-1,0 0-3,-7 9-15,7-9-19,0 0 0,0 0-3</inkml:trace>
</inkml:ink>
</file>

<file path=ppt/ink/ink3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3:23.389"/>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0 16,'0'0'17,"0"0"-5,0 0 3,0 0-4,0 0-1,0 0 0,0 0-3,0 0 1,0 0-1,0 0-2,16 11 2,-16-11-2,22 10 0,-10-5-2,7 3 0,-1 1-1,3 0 0,1 2 0,1 1-1,4-1 0,-2-1-2,2 2 0,-1-3-5,2 1-2,-6-4-9,6 1-11,-3 2-8,-4-9-1</inkml:trace>
  <inkml:trace contextRef="#ctx0" brushRef="#br0" timeOffset="1090">626 197 1,'-11'-6'16,"11"6"1,0 0-3,0 0 0,-9-4-4,9 4 1,0 0-4,0 0-1,0 0-2,0 0 2,0 0-2,13 3 0,-13-3-1,15 5 2,-4-5 0,5 6-2,0-2 0,5 1-1,1-1 0,3 1-1,0-2 0,0 2 0,3-1 0,0 3-1,0-3 1,1 3-1,-2-1-1,0-1-3,2 5-3,-6-5-7,5 5-5,-7-3-10,0-1-6</inkml:trace>
  <inkml:trace contextRef="#ctx0" brushRef="#br0" timeOffset="1518">1396 400 26,'12'0'19,"5"4"1,-6 0-5,-1-4-3,6 5-4,-2-1 1,3 3-4,-2-1-1,3 5 0,0-2 1,-1 2-3,1-1-1,-2-1-2,1 1 0,-1-4-9,1 3-2,-5-6-10,2-3-10,2 5-3</inkml:trace>
  <inkml:trace contextRef="#ctx0" brushRef="#br0" timeOffset="1804">1944 612 4,'44'28'27,"-21"-16"-5,2 3-4,-2-2-3,2 3-5,0-2-2,2 4-2,-2-5-3,1 3 0,-2-2-3,1-1-3,-1 1-10,-2-2-13,-3-7-7,2 7 0</inkml:trace>
  <inkml:trace contextRef="#ctx0" brushRef="#br0" timeOffset="2121">2699 1017 6,'19'5'12,"-4"2"1,-15-7-5,17 5-3,-17-5 0,16 6-5,-16-6-1,16 5-4,-16-5-4,16 5-7,-7 1-2</inkml:trace>
  <inkml:trace contextRef="#ctx0" brushRef="#br0" timeOffset="2511">3398 1385 36,'41'37'26,"-19"-19"-1,5 6-6,-4-6-4,7 9-3,-5-4-4,6 6 0,-3-2-5,3-2-1,-7 0-4,-1-5-5,5-1-17,-4-4-13,-7-10-4,2-5 1</inkml:trace>
  <inkml:trace contextRef="#ctx0" brushRef="#br0" timeOffset="3308">2449 928 6,'0'0'30,"0"0"-9,0 0-4,0 0-3,0 0-4,0 0-3,0 0-3,8 11-3,-8-11-6,22 12-10,-3 0-17,-7-4-2</inkml:trace>
  <inkml:trace contextRef="#ctx0" brushRef="#br0" timeOffset="3834">2994 1181 10,'0'0'27,"0"0"-4,0 0-6,0 0-1,6 14-3,-6-14-2,11 13 0,-11-13-3,21 22-1,-8-9 1,3 4-4,-1 0-2,0 1-3,5 3-14,-6-1-21,-7-8-3,3 1 0</inkml:trace>
</inkml:ink>
</file>

<file path=ppt/ink/ink3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2:17.42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2819 1696 4,'-15'-12'18,"2"6"0,-2 2-2,-4 4-4,-1 0-5,-6 6 1,1 5-1,-6 2-3,-1 8 0,-5 3 1,2 9-1,-3 1 1,3 8-1,-1 1-1,2 7 3,5 3-2,6 5-1,4 0-1,8 3-1,3 1 1,8 0-1,12-2 0,7-3 0,8-4-1,8-7 1,9-7 0,5-7 0,7-9-1,4-9 2,1-7 0,1-7-1,0-13-1,-3-3 1,-4-8 0,-2-4 0,-5-6 0,-5-3 0,-6-7 1,-6 0-1,-9-6 1,-6-2-1,-10-4 1,-6 1 0,-9-2-1,-5 0 0,-9 0 0,-5 3-1,-8 2 1,-6 6-2,-6 9 0,-6 6-2,-5 13-2,-8 5-10,1 16-21,-5 14-2,-3 7-2</inkml:trace>
  <inkml:trace contextRef="#ctx0" brushRef="#br0" timeOffset="910">2547 2794 16,'-25'-7'22,"10"7"-4,-1 0-4,-2 9-3,-4-4 0,-1 9-4,-5 2 0,1 10-2,-4 6-1,-2 10-1,-4 11 1,2 11 1,-4 12-3,3 9 0,-1 7 0,4 7-1,-1-2 0,6-1-1,2-9 1,4-7-2,5-15-1,2-13-2,6-10-7,-2-17-10,11-25-14,0 0-4</inkml:trace>
  <inkml:trace contextRef="#ctx0" brushRef="#br0" timeOffset="1376">2611 2810 13,'0'0'20,"0"0"-2,9-10-3,-9 10-2,13 4-2,-2 6-3,-1-1 0,7 7-1,-3 3-1,7 10 2,-1 5-3,6 9 0,-1 8-2,4 8 0,-3 8 2,2 7-3,-1 3 0,-2 4-1,-4 0 0,-4 1 0,-3-4 0,-5-4-1,-2-7 0,-7-7 1,0-9-2,0-9 1,-5-8-3,-3-13-2,3-2-12,-8-9-22,-1-10 0,1-5-1</inkml:trace>
  <inkml:trace contextRef="#ctx0" brushRef="#br0" timeOffset="1864">2020 3880 2,'-4'-9'34,"4"9"-10,0 0-9,0 0 0,0 0-6,0 11-2,7 3-2,-3 2-2,5 7 0,3 5-1,7 5 3,2 1 0,8 1-3,7-1 1,9-5 0,7-6 0,10-5-1,5-12 3,6-6-3,4-8 0,5-9 1,-3-7-2,-2-3 1,-5-3-1,-7 1 1,-11 0-1,-10 4 0,-12 1 0,-12 4-2,-10 7-1,-13-2-4,3 15-17,-18-11-17,-4 2 0,2 5-2</inkml:trace>
  <inkml:trace contextRef="#ctx0" brushRef="#br0" timeOffset="4128">4077 2322 14,'0'0'21,"0"0"-5,-6 12-3,6 2-5,-9 6-1,6 10-1,-6 6-1,3 14 1,-4 9-2,4 12 2,-5 9-2,4 8 0,0 5-1,1 0-1,1-4 0,0-4-1,1-9 1,0-14-1,1-10-2,-1-16-2,4-9-3,-5-13-4,5-14-14,0 11-10,0-25-3</inkml:trace>
  <inkml:trace contextRef="#ctx0" brushRef="#br0" timeOffset="4865">4072 2388 2,'0'0'11,"0"0"-2,0 0 0,6-10-2,-6 10 0,15-9 2,-5 3 0,10-1-1,1-2 0,10 2 0,4-3 0,12 3-2,2-1-1,8 5-1,2-1-2,5 4 0,2 0 0,3 7 0,-8 0 1,4 2-2,-12 2 2,-1 1-3,-8-1 2,-4 1-1,-10-2-1,-8 2-1,-3-3-2,-7-2-2,0 1-2,-12-8-11,0 0-15,0 0-4</inkml:trace>
  <inkml:trace contextRef="#ctx0" brushRef="#br0" timeOffset="5346">5049 2432 22,'0'0'22,"0"0"0,0 0-4,13 11-6,-13-11-1,9 23-3,-5-5 1,8 7-3,-8 6-1,7 8-1,-3 6-1,1 8 2,-1 3-3,-1 6 0,-2 1-1,-1 2 0,-4 1 0,0-2-1,0-5 0,-8-4 1,1-7-3,-6-11-3,2 0-12,-6-8-21,-7-15-2,-1-3 1</inkml:trace>
  <inkml:trace contextRef="#ctx0" brushRef="#br0" timeOffset="5842">3963 3345 12,'0'0'11,"0"0"3,0 0-4,0 0 0,13 6-1,4 5 0,6 0 1,10 7-1,5-2 1,12 6-2,6-6-2,12 5 3,-1-9-5,7 3-2,-3-7 1,7-1 0,-7-7 0,0 3 0,-12-3 0,-5-4-2,-10 1-2,-8-2-2,-6 5-8,-16-3-22,-14 3-4,0 0-1</inkml:trace>
  <inkml:trace contextRef="#ctx0" brushRef="#br0" timeOffset="6587">3938 3423 12,'-13'20'12,"4"-10"1,-6 5-5,0-2 3,-5 7-4,-4 0 0,-1 3-2,1 0 0,-3 1 0,3 0-2,0-2 1,3-3-2,4-2 0,3-4 0,4-2-1,10-11 0,-13 14 0,13-14 1,0 0-1,0 0 0,0 0 0,0 0 2,0 0-2,0 0 1,0 0 0,0 0-1,3 9 0,-3-9 1,0 0-1,16 16-1,-6-8 2,2 4-2,6 3 0,1 3 1,8 2-1,1 3 2,4-1-1,2 2-1,6 0 2,3-2 0,4-2 0,1-3-1,0-2 0,2-2 1,0-2-1,0 0 0,-4-2 0,-1-1-1,-4-1 1,-4 0-1,-5-2 0,-2 0 0,-8-2 1,-3-3-1,-5 3-1,-4-3 0,-10 0-2,9 0-2,-9 0-15,-6-10-16,6 10-2,-6-13 2</inkml:trace>
  <inkml:trace contextRef="#ctx0" brushRef="#br0" timeOffset="7347">4893 3625 19,'15'-7'23,"-15"7"-5,0 0-3,8 16-3,-12-6-3,0 9-1,-8 3-1,-4 8-3,-8 3-1,-2 8 1,-8 2-1,-2 3-1,-2 3-1,-5-2 1,2-2-1,2-5 1,5-7 0,0-5-2,9-5-3,-4-12-10,13-8-13,4-3-11,-4-10-2</inkml:trace>
  <inkml:trace contextRef="#ctx0" brushRef="#br0" timeOffset="9715">3933 3711 2,'11'-6'13,"-11"6"-1,16-10-1,-1 2-1,-2 0-1,3-3 0,2 2-3,1-3-1,3 2 1,-2 0-2,0 3-1,-7 1-2,2 1 1,-6 2-1,3 3 0,-12 0 0,0 0 0,0 0 0,0 0 1,6 13-1,-6-13 1,-7 18-1,2-5-1,-1 0 1,0 4-1,0-2 0,-3 3-1,5-3 1,1 1 0,3-4 0,-3 1 0,3-4 0,0-9 1,5 12-1,-5-12 1,13 0 0,-13 0 1,13-5-2,-3 0 1,1-4-1,-1 0 1,3-3-1,1 2 0,-1 0 0,-1 2 0,1 2 0,-3-2-1,-1 5 1,-9 3 0,14 0 0,-14 0 0,0 0 0,9 8 1,-9-8-1,-3 14 0,-1-4 0,0 3 1,-2 1-1,-1-1 0,0 0 0,2-2 1,0 1-1,1-3 0,4-9 0,0 12 0,0-12 0,0 0 0,15 0 0,-6-8 0,5 1 0,0-2 0,4 0 1,-1 0-1,5 1 0,-4 1 0,3 1 0,-4 3 0,0-1 0,-5 4 0,-2 0 0,-10 0 0,12 9 1,-12-9-1,0 19 0,-5-7 1,-1 1-1,1 2 0,-1-3 1,0-1-1,0-1 0,6-10 0,-4 11 0,4-11 0,0 0 0,13 0 0,-4 0 1,4-7-1,-1 0 0,4 2 0,0-2 0,2 0 0,-2 2 0,0 1 0,-4 4 0,1 0 0,-4 0 0,-9 0 0,14 12 1,-10-3-1,-4 3 0,4 1 2,-4 1-2,0 3 1,0-2-1,0-2 0,0-1 2,0-2-2,0-10 0,0 11-2,0-11-5,0 0-17,0 0-11,0 0-2</inkml:trace>
  <inkml:trace contextRef="#ctx0" brushRef="#br0" timeOffset="13053">3153 2409 1,'0'0'11,"0"0"0,0 0 1,0 0-4,0 0 2,0 0-1,0 0-1,0 0-2,0 0 1,0 0-2,0 0 0,0 0-1,0 0-1,0 0 1,0 0-2,0 0 1,0 0-1,0 0 0,0 0-1,16 9 0,-16-9 0,20 9 0,-8-2 0,3 0-1,-2 3 1,2-2-1,-2 1 2,2-2-1,-3 2 1,0 0-1,-2-3 1,0 2-1,-10-8 1,14 9-1,-14-9 0,0 0 0,10 6 0,-10-6 0,0 0 0,0 0 0,0 0 0,0 0-1,0 0 1,0 0-3,0 0-6,0 0-23,0 0-4,0 0-4</inkml:trace>
  <inkml:trace contextRef="#ctx0" brushRef="#br0" timeOffset="55150">835 17 7,'-10'-5'17,"10"5"-1,-16-5-2,5 1 0,11 4-2,-21-6-2,11 6-2,-7 0 0,5 0-1,-5 0-2,0 9 2,-3-5-2,-2 6-2,-2-1 0,-1 5 0,-2-1 0,2 4-2,-1 2 3,0 3-3,0 1 0,2 3-1,1 0 1,3 3 0,0-1-1,4 4 2,1-1-2,3 1 0,2 0 1,4 2-1,0 1 0,6 2 0,0 0 0,0 2 0,4 0 0,2-1 0,2 4 1,2-2-1,2-2 0,2-1 0,3 1 0,2-5 0,1 1 1,1-3-2,3-5 1,0-1 0,2-4 0,-1-2 0,-1-4 0,0-4 1,1-1-1,0-5 0,-3-5 0,2 0 0,-2-3 0,1-2 0,2-4 1,0-1-1,0-1 0,-1-2 0,1-1 1,-1-2-1,1 0 0,-1-3 0,-4-1 1,1-2-1,-2-1-1,-2 0 2,0 0-2,0 0 2,-1-2-2,-3 2 2,-1 1-1,-1 1 0,-3 0 1,1 3-1,-6 1 1,3 0-1,-6 3 1,3-1 0,-3 0 0,0 0 0,0-3 1,-3 1-1,3-4 0,-6 1 0,1-2 0,0 0 0,-3-3 0,-1 0-1,-1-2 1,0 1 0,-2 0-1,0 2 1,0-1-1,-1 1 1,-2 1-1,-1 1 1,0 0-1,-2 1 0,-3 1 0,-5 2 0,-2 3-3,-6-1-2,-3 16-8,-14 0-19,-5 9-7,-9 8-3,-7 4 2</inkml:trace>
  <inkml:trace contextRef="#ctx0" brushRef="#br0" timeOffset="57331">1111 735 6,'0'0'9,"0"0"-2,0 0 2,0 0-2,0 0-1,0 0 3,0 0-1,0 0-1,0 0 0,0 0 1,0 0 0,0 0-2,0 0 0,0 0 0,0 0-1,0 0-1,0 0 0,0 0 1,0 0-3,0 0 0,0 0-1,0 0 1,0 0-1,0 0-1,0 0 1,0 0 0,13 9 0,-13-9 0,13 6 0,-13-6 0,17 6 1,-17-6 0,19 6 0,-9-6 0,0 5-1,1-5 0,-1 0-1,-10 0 1,16 4 0,-16-4-1,10 0 1,-10 0 0,0 0-1,0 0 1,0 0 0,0 0-1,0 0-2,0 0-5,0 0-19,0 0-9,0 0-4,0 0 3</inkml:trace>
  <inkml:trace contextRef="#ctx0" brushRef="#br0" timeOffset="59617">479 1009 16,'-4'-12'15,"4"12"-1,-7-10 1,7 10-4,0 0-1,-16-11-1,16 11-2,-18 2-1,8 5-2,-5 1 1,-1 4-2,-5 3-1,1 6 2,-4 4-1,0 3 0,-2 3-2,-2 5 1,0-1-1,1 6 1,-1 2-1,3 3 0,1-1 0,3 3-1,1 0 1,5 5-1,0 1 0,2 3 0,3 0 0,1 0 0,1 3 0,4-4 1,1-2 0,3-3 0,0-2-1,6-5 1,0-8 0,0-5-1,-2-8 1,3-3 1,-3-6 0,-1-3-2,-3-11 0,0 0-5,0 0-9,0 0-22,-10-24 0,6 8-2</inkml:trace>
  <inkml:trace contextRef="#ctx0" brushRef="#br0" timeOffset="60422">797 1160 3,'9'-7'16,"-9"7"0,0 0-4,0 0-1,0 0-3,0 0-1,0 0-1,0 0 0,0 0-1,0 0-1,0 11 0,6 0 2,-3-2 0,7 7-1,-2-1-1,5 6 2,-3-1-2,4 5 0,-1 2-2,3 4 0,-1 1 1,1 7-2,-1 1 0,1 6 2,-1 5-1,-1 6-1,0 4-1,-2 1 1,-2 2-1,-2 0 1,-2 1-1,-2-2 0,-4-4 1,3-4-1,-3-7 1,0-3-1,-4-6 1,4-5-1,-5-7 0,5-6 0,-3-6-1,0-5-2,3-10-6,0 0-7,0 0-21,0 0-1,-12-19 1</inkml:trace>
  <inkml:trace contextRef="#ctx0" brushRef="#br0" timeOffset="61106">96 2166 23,'-12'-7'21,"12"7"-1,0 0-5,0 0-4,0 0-4,0 0-3,0 11 1,6-1-2,3 4-1,4 4-1,6 3 1,4 4-1,6 2 1,5-2 0,6 2 0,4-3 1,7-2-2,3-7 2,5-3-2,0-4 1,5-8-1,-1 0 1,2-8-1,0-2 1,-3-4 0,-4-2-1,-7 0 1,-5-4 1,-6 3-1,-10-1 0,-5 3 0,-10 1-1,-7 0-1,-8 5-7,-5-2-8,-7 1-22,0 5 0,-4-3-3</inkml:trace>
  <inkml:trace contextRef="#ctx0" brushRef="#br0" timeOffset="62474">1004 1041 6,'-7'-9'11,"7"9"2,0 0-3,0 0 1,0 0-1,0 0-1,0 0-3,0 0 2,0 0-4,0 0 1,0 0-2,0 0 0,0 0-1,6 13 2,-2-3-2,-1-1 1,5 5-2,0 0 1,1 3-1,2 0 0,0 2-3,4 3-4,-4-5-5,2 3-15,2 4-6,-7-7 0</inkml:trace>
  <inkml:trace contextRef="#ctx0" brushRef="#br0" timeOffset="62910">1202 1371 12,'0'0'18,"0"0"-5,8 13 1,-8-13-3,13 16-2,-6-6 0,6 5-2,-2-1-2,3 5-2,-3-2 0,3 2-2,-1-2 0,-2-2-3,-1 3-6,0-5-8,-10-13-16,17 23 1</inkml:trace>
  <inkml:trace contextRef="#ctx0" brushRef="#br0" timeOffset="63574">1694 2172 3,'8'9'14,"3"2"-1,-11-11-5,13 12-3,-13-12-9,0 0-19</inkml:trace>
  <inkml:trace contextRef="#ctx0" brushRef="#br0" timeOffset="64121">1416 1713 14,'0'0'19,"0"0"-5,0 0 2,0 0-5,0 0 1,0 0-3,0 0-1,0 10-2,0-10-1,7 16 0,-1-4 0,2 5 0,2 1-2,0 4-1,2-2 0,0 2-1,0-2-1,-2 0-2,2 0-3,-3-4-10,1-1-12,2 3-8,-5-4-1</inkml:trace>
  <inkml:trace contextRef="#ctx0" brushRef="#br0" timeOffset="64542">1642 2112 3,'0'0'21,"0"0"-2,0 0-2,0 0-4,0 0 0,11 16-2,-11-16-1,11 17-2,-5-8 1,3 5-4,-2 0-1,2 2-1,-2 0-1,2 0-2,-1 2-1,-3-4-3,4 3-4,-6-7-7,5 0-14,0 2-7,-8-12 0</inkml:trace>
  <inkml:trace contextRef="#ctx0" brushRef="#br0" timeOffset="64904">1939 2662 12,'11'18'27,"-3"-8"-4,-4 1-4,7 1-3,-6-2-4,6 6-5,-4-5 1,3 3-2,-4-3-4,2 0-4,1-2-19,-2 1-15,-7-10 0,0 0 0</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3:48.832"/>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3658 1119 3,'28'-32'12,"-13"17"1,0 1 0,0 3 0,-5-2-1,2 6 1,-5-2-1,2 6-2,-9 3 0,0 0-3,0 0 0,0 0-1,-10 14-1,-4 5-1,-9 9-2,-5 10 3,-9 11-3,-6 11 0,-10 10 0,-5 9 1,-7 6-1,1 6 1,-4 0-1,1 1 0,1-7 1,7-6-1,6-11-1,8-9 1,7-11-1,9-11-1,7-12-2,8-13-2,14-12-10,0 0-24,0-17-1,12-8 0,3-11 1</inkml:trace>
  <inkml:trace contextRef="#ctx0" brushRef="#br0" timeOffset="631">3735 1030 13,'7'-11'20,"-7"11"-6,0 0 1,10-3-4,-10 3 0,10 0-3,-10 0-1,17 4 0,-5-4 0,7 7-2,2-3 4,10 4-4,4-3 0,10 4-1,3-3 2,7 1-3,2-1-1,4 1 0,-1-2-1,1-1 0,-1 0-1,-2 0 1,-1 1-1,-4 1 1,-2 0-1,-2 0 0,-4-1 0,-6 2 0,-4-1 1,-5 0-1,-8 0 0,-3-1 0,-9 1 1,-10-6 0,9 16-1,-14-4 1,-6 2-1,-7 5 1,-8 9-1,-7 4 1,-10 10-1,-6 5 0,-8 10 0,-5 6 0,-3 8 0,-3 4 0,-1-1 0,3 0 0,5-3 0,2-4-1,10-8-1,2-11-5,13-7-16,7-8-14,4-14 0,9-5-3</inkml:trace>
  <inkml:trace contextRef="#ctx0" brushRef="#br0" timeOffset="1308">2977 2181 1,'26'-23'32,"-13"15"-4,5-2-12,9 3 0,4-3-2,12 6-3,1-4 1,14 4-5,3-2-1,10 3 1,4-1-4,5 4-1,3-5 0,-1 5-1,-5 0-1,-6 0 0,-6 0 1,-8 0-2,-8 0-4,-14 0-13,-10 0-18,-4 0 0,-21 0-1</inkml:trace>
  <inkml:trace contextRef="#ctx0" brushRef="#br0" timeOffset="1692">3972 2150 16,'0'0'35,"0"0"-1,0 0-9,-14 15-11,11 7-4,-7 2-2,5 12-1,-7 8-3,3 10 0,-4 6-1,1 7-1,0-3-1,1-2 0,0-4-1,2-10-3,5-6-8,-1-13-23,5-18-2,0-11-3,9-17 0</inkml:trace>
  <inkml:trace contextRef="#ctx0" brushRef="#br0" timeOffset="2106">4842 1252 28,'0'-10'20,"0"10"-5,4-12 1,-4 12-2,0 0-2,0 0-1,0 12 1,0-1-4,-3 5-1,3 8 2,-3 7-4,3 8 0,0 11 0,0 8-2,0 11 1,0 9-2,0 6 0,0 6 1,0 1-2,0 1 0,0-4-1,3-4 0,-3-10 0,0-10-1,4-9-4,-4-14-5,0-10-25,0-7-4,0-12-2,0-12-1</inkml:trace>
  <inkml:trace contextRef="#ctx0" brushRef="#br0" timeOffset="2888">3003 2163 13,'0'0'27,"0"0"-2,0 0-3,0 0-4,0 0-2,0 0-3,0 0-5,-7 25-1,2-4-2,5 11-3,-6 7 1,3 11-2,-4 8 0,3 8 0,-4 2-1,2 4 1,-1 0 0,1 1-1,-1-8 0,1-5 0,2-8 1,0-7-2,4-12 2,-3-6-2,3-9 1,0-6 0,0-12 0,0 11 1,0-11-1,0 0 0,0 0 1,0 0-1,0 0 0,0 0 0,4-14 1,-4 14-1,6-12-1,-6 12 1,14-13 0,-1 7 0,5 2 0,7 0-1,6 4 1,8 0 0,7 0 0,8 0 1,8 4-1,6-1 0,0-3 0,2 3 0,2-3 1,-2 0-1,-5-5 0,-4 1 0,-8-2 0,-9 0 0,-6 1 0,-7 1 0,-10 1-2,-6 0-1,-2 3-2,-13 0-4,0 0-9,0 0-16,0 0-4,-13-10-1</inkml:trace>
  <inkml:trace contextRef="#ctx0" brushRef="#br0" timeOffset="3738">3933 2912 7,'0'12'31,"-12"-6"-5,12-6-9,0 0-1,0 0-2,0 0-4,18-4 1,-1-13-4,10-2 3,7-13-4,11-5 0,6-12-2,9-4 0,4-10-1,4-1-2,1-2 1,0 1-2,-4 2 0,-6 7 1,-6 7-1,-9 9 1,-8 8-1,-8 8 1,-10 9-2,-9 8 0,-9 7-2,0 0-4,-12 24-9,-4-6-22,-1 2-1,1 4-1</inkml:trace>
  <inkml:trace contextRef="#ctx0" brushRef="#br0" timeOffset="6590">3634 3548 2,'-9'10'8,"4"1"1,5-11 3,18-8-2,3-2 2,6-10-1,12-2 1,7-13 2,11-2-4,9-15 0,11-1-2,3-8 2,5 2-5,1-3-1,1 3 0,-3 2 0,-3 6-1,-7 5-1,-7 8-1,-7 6-1,-8 6 1,-8 5-1,-6 6 0,-10 3 0,-4 3 0,-7 3 1,-4 2-1,-3 1 0,-10 3 0,10-3 1,-10 3-1,0 0 1,0 0 0,0 0 0,0 0-1,0 0 1,0 0 0,0 0-1,0 0 1,0 0-1,0 0 1,0 0-1,0 0 1,0 0-1,0 0 0,0 0 0,9 5 0,-9-5 0,13 11 0,-1 0 1,4 4-1,5 6 1,5 4-1,6 3 1,4 4-1,6 1 0,2 2 0,2-1 0,-2-1-1,0-2 1,-3-7-2,-2 4-6,-12-7-16,-5-1-13,-6-1 0,-12-6-3</inkml:trace>
  <inkml:trace contextRef="#ctx0" brushRef="#br0" timeOffset="7507">3626 3485 19,'9'0'21,"-9"0"-1,0 0-4,0 0 0,0 0-4,0 0-1,0 0-2,10 12-2,-4-3-2,2 3-2,6 7 0,2 2 0,5 5-1,4 4-1,6 3 0,3 3-1,4 4 1,2-3-1,1-1 0,4 2 0,-1-2 1,2 0-2,-3-2 2,-1-3-1,-1-3 0,-5-2 0,-2-2 0,-4-4 0,-3-3 0,-4-3-1,-4-4 1,-4-2 0,-4-1 0,-11-7 0,16 8 0,-16-8 0,0 0 0,0 0 0,0 0 0,0 0 0,9 5 0,-9-5 0,0 0 0,0 0 1,0 0-1,0 0-1,9-15 1,-1 4 0,4-4 0,5-6 0,7-9 0,8-3 0,5-9 1,12-4 0,4-5-1,6-3 2,6 0-2,4-2 2,2 5 0,0 0-1,0 8 0,-6 4 0,-5 8 0,-4 6-1,-7 8 1,-9 5-1,-6 4 0,-7 5-2,-8 0-4,0 3-18,-10 4-14,-9-4 1,-9-5-3</inkml:trace>
  <inkml:trace contextRef="#ctx0" brushRef="#br0" timeOffset="8868">4572 3047 9,'-11'4'14,"11"-4"0,0 0-3,0 0-1,0 0 0,9 0-4,-9 0 1,22-5 0,-8 2-1,5 3-1,1-6-1,3 3 0,-1-2-1,1 5-1,-2-6 0,-2 6 0,-1-3 0,-1 3-1,-6 0 2,1 0 0,-12 0 0,14 0-1,-14 0 0,0 0 0,0 0 0,0 10-1,0-10 1,-13 15-1,0-3-1,-3 2 0,-2 4 0,-1 0 0,0 4 0,1-1 0,0-1-1,6-2 1,1-3 0,7 0 0,4-5-1,0-10 1,6 14 0,5-9 1,6-5 0,3 0 0,2-4 0,4-4 2,2-1-1,3 0 0,-3-2-1,-1-1-1,-3 3 1,-4 1-1,-4 1 1,-5 4-1,-11 3 0,13 4 0,-13-4 0,0 19 1,-3-5-1,-1 4 0,-4 4 0,1 2 0,0 1 0,-1-1 0,4-2 0,4-1 1,0-5-1,6 0 1,5-7 0,6-1 0,1-4 0,4-4 0,0 4-3,-3-8-5,4 4-21,-8 0-8,-15 0-1,0 0-2</inkml:trace>
  <inkml:trace contextRef="#ctx0" brushRef="#br0" timeOffset="9839">4239 3409 4,'10'-13'15,"-3"4"2,2-1-2,2-1-2,3 1-2,0-4 0,4 3-1,1-4-1,4 5-2,-1-4-1,3 5 0,-4-2-2,3 5-1,-3-1-1,-3 4-1,-1 3 0,-4 0 1,-2 4-1,-11-4 0,9 19 0,-9-2 0,-7 0 0,-2 5-1,-5 2 1,-3 2-1,0 1 0,-2-2 0,2-2 0,3-3 0,3-3 0,3-5-1,8-3 1,0-9 0,12 5 0,3-5 1,3-7 1,5 0 0,4-4-1,2 0 0,2-2 0,0 2 0,-3 1-1,-4 2 1,-3 3-1,-4 2 0,-7 3 0,-10 0 0,4 19 0,-7-5 0,-5 6 0,-2 2-1,-2 0 1,0 2 0,0-1-1,3-3 0,4-3 1,2-2-1,3-6 1,0-9 0,12 9-3,-12-9-2,24 0-7,-14 0-21,0-5-2,2 1-2</inkml:trace>
  <inkml:trace contextRef="#ctx0" brushRef="#br0" timeOffset="10620">4062 3513 1,'0'0'29,"9"0"-7,-9 0-8,11 0-1,0 0 0,-11 0-4,24 0 0,-13-5-3,7 5-1,-5-4 1,3 4-3,-4 0-2,1 0 0,-13 0 0,16 2 0,-16-2-1,6 19 1,-6-5-1,-6 2 0,1 2 0,0 2 0,-1-1 0,0 0 0,1-4-1,2 0 1,3-5 0,3 0 0,-3-10 1,15 11 0,-2-8 0,2-3 0,2 3 1,3-3-1,2 0 1,-1 0 0,-1 0-2,-2 4 2,-2 0-2,-2 3 1,-4 2-1,-2 4 1,-4 1-1,-1 3 1,0 0-1,-3 0 1,3 0-1,-3-1 0,6-2 0,-3-2 0,1-3-2,-4-9-7,12 5-22,0-5-5,-2-8-1,5-4 1</inkml:trace>
  <inkml:trace contextRef="#ctx0" brushRef="#br0" timeOffset="13066">2376 121 10,'-39'-29'17,"16"19"-1,-3 3-3,-3 3-4,-7 4-1,-3 6-2,-6 3-1,-2 8-1,-8 7 0,-3 6 0,-6 5 0,-1 6 0,-4 6 1,0 8-1,-7 5 0,4 9 0,-4 0 0,4 6 0,1 5-2,2 3 0,3 3-1,7 2 0,6-1 0,7 1 0,6-2 0,8-1-1,8-2 0,8-2 1,10-3-1,10-3 0,11-7 0,12-4 1,11-6-1,11-6 1,13-10-1,13-7 1,9-10-1,9-11 1,7-14-1,5-9 2,4-14 0,5-10-1,-4-13 0,0-8 1,-5-11 0,-1-7 0,-3-8 1,-4-3-1,-8-9 1,-7 1-1,-8-6 0,-10-1 0,-13-1 0,-10 1 0,-13-1-1,-11 4 0,-17 2-1,-7 3 0,-14 5 1,-10 5 0,-9 6 0,-10 5 1,-11 6-2,-8 7 1,-9 9-1,-7 9 0,-8 13-3,-7 12-1,0 21-5,-10 9-9,3 27-22,2 22 1,-1 17-2</inkml:trace>
  <inkml:trace contextRef="#ctx0" brushRef="#br0" timeOffset="14261">2103 290 4,'-18'-3'11,"3"6"-3,-3 4 0,-1 2-2,-5 6-2,-4 3 2,-2 5 0,-5 3 2,-3 9-3,-5 4 1,-1 6-1,-3 6 1,0 5-2,-2 6 0,-1 6-2,2 1 0,3 2-1,1 3 0,2-2 0,4 1-1,2-4 0,4-3 0,5-3 1,4-4-1,5-5 0,3-3 0,7-4 1,8-7-1,0-3 0,10-5 0,4-3 0,7-5 0,3-2 0,8-9 0,5-4 0,7-6 1,2-3 1,5-9-1,5-7 0,2-7 0,3-6 2,3-10-2,3-4 0,4-8 1,2-6-1,-1-4 0,0 1 1,1-4 2,-3 3-1,-6-2 1,-4 4 1,-9-2-2,-4 6 2,-10-1-1,-5 3 1,-13-3-2,-7 4 1,-12-3-2,-6 1-1,-14 0 1,-9 0-1,-12 2 0,-11 4-2,-9 7-1,-12 8-3,-4 17-4,-8 13-11,-5 22-19,4 22 0,-4 16 2</inkml:trace>
  <inkml:trace contextRef="#ctx0" brushRef="#br0" timeOffset="15287">1102 1922 4,'-19'-5'15,"8"14"-1,-5 5-6,-2 5-1,-6 8-1,-6 9-2,-6 9-1,-8 9-1,-6 8-1,-8 5 0,-5 9 2,-5 3-1,-4 5 1,-3-2 0,2-1 2,0 0-1,6-3-1,3-5 1,7-8-2,7-9 0,7-9-3,9-7-2,6-9-6,9-10-8,9-4-12,10-17-1</inkml:trace>
  <inkml:trace contextRef="#ctx0" brushRef="#br0" timeOffset="16081">1204 1991 10,'0'0'20,"0"0"-6,0 0 0,-12 10-3,5 3-4,-4 3 0,0 8-3,-6 7 0,-3 9-2,-4 6 0,-3 7 0,-4 7-1,-2 8 1,-3 4-1,-2 6 2,-1-2-2,-1 2 1,-1 2 0,0-4-2,-2-2 1,2-7 0,1-8-1,3-3 1,2-10 1,5-4-1,4-11 1,8-7 0,1-8 1,7-3 0,10-13-1,-12 9-1,12-9-1,0 0 0,0 0-3,0-10-4,0 10-6,6-11-20,-6-4 0,6 5 0</inkml:trace>
  <inkml:trace contextRef="#ctx0" brushRef="#br0" timeOffset="16796">68 3071 1,'0'0'15,"0"0"-3,10 11-2,-10 0-3,4 4 1,1 5-1,3 3-2,3 4 1,2-1-3,2 1 2,5-3-1,4-2-1,0-4 1,4-7 0,-3-7-1,4-4 0,-2-4 1,1-5-2,-3-5 2,0-3-2,-6-2-1,0-3-2,-1 1-15,0 2-15,-12-8 0,0 8-3</inkml:trace>
  <inkml:trace contextRef="#ctx0" brushRef="#br0" timeOffset="17368">628 2507 14,'0'0'26,"0"0"-8,3-9-4,-3 9-1,0 0-2,13-7-2,-13 7-1,18-4-2,-4 4 2,5 3-3,0 2-1,4 5-1,0 1-1,2 3 0,-3 1 2,-1 3-2,-4-1-1,-1 1-1,-4 1-7,-9-5-12,-3 2-15,0 2-4,-10-6 1</inkml:trace>
  <inkml:trace contextRef="#ctx0" brushRef="#br0" timeOffset="20642">2941 263 6,'0'0'22,"0"0"-1,0 0-1,-11-8-4,11 8-4,0 0 0,0 0-5,0 10-1,0-10-1,7 13-2,-7-13-1,10 15 0,-2-4-1,2-4 0,0 1-1,5-2 0,3-1-1,1-1-2,-1-4-4,5 3-5,-2-3-3,3 0-6,0-3-3,0 3-5,0-4 5</inkml:trace>
  <inkml:trace contextRef="#ctx0" brushRef="#br0" timeOffset="20943">3430 359 8,'12'8'15,"-2"0"-1,-10-8-4,13 9-1,-13-9-3,14 11-2,-4-6-1,-1 0-2,1-1-5,0-1-6,4 2-12,-14-5-6</inkml:trace>
  <inkml:trace contextRef="#ctx0" brushRef="#br0" timeOffset="21725">3707 449 7,'10'3'26,"-1"-3"-6,0 0-2,-9 0-4,20 7-3,-9-3-2,5 5-1,-3 1-4,5 1 1,0 0 0,2 3-3,0-1 0,0 0-1,2-2-3,-1-4-9,4 3-7,-4-1-11,-1-9-5,4 8-2</inkml:trace>
  <inkml:trace contextRef="#ctx0" brushRef="#br0" timeOffset="22003">4297 633 22,'22'20'20,"-6"-8"0,-2-1-6,6 4 1,-2-5-5,3 5 0,-2-7-3,5 5 0,-2-4-3,0 2-2,2-2-3,-2-2-2,3 2-7,-3-5-6,5 3-1,-3-3-5,1 0-3,-1 0-3</inkml:trace>
  <inkml:trace contextRef="#ctx0" brushRef="#br0" timeOffset="22921">1626 2124 13,'0'-13'10,"0"13"0,-4-12-4,4 12 0,0 0 3,0-10-1,0 10 0,0 0 2,0 0 0,0 0-1,0 0 2,14 16-3,-14-16 3,10 21-4,-6-7-1,6 8 1,0-1-3,3 4-1,-1 0-1,4 3-1,-2-1 0,1 1-2,2 0-2,-4-6-5,4 7-11,-3-2-18,0-3-1,1 0-1</inkml:trace>
  <inkml:trace contextRef="#ctx0" brushRef="#br0" timeOffset="23282">2074 2688 9,'21'26'31,"-9"-12"-8,-2 0-3,5 4-5,-6-4-1,6 5-5,-5-3 0,3 3-5,-2 1 0,1 0-3,-1-1 0,0-1-3,2 1-3,-4-3-3,4 2-8,-4-3-9,0-4-11,4 3 2</inkml:trace>
  <inkml:trace contextRef="#ctx0" brushRef="#br0" timeOffset="23529">2461 3203 26,'22'36'32,"-11"-21"-13,-1 3-4,-1-2-4,0 1-4,-2-2-4,2 2-1,-2-2-4,-1-2-4,4 3-3,-5-4-8,1-2-13,4 6-4</inkml:trace>
  <inkml:trace contextRef="#ctx0" brushRef="#br0" timeOffset="23763">2749 3674 8,'20'33'7,"-10"-16"-4,0-2-12</inkml:trace>
  <inkml:trace contextRef="#ctx0" brushRef="#br0" timeOffset="23877">2913 3933 15,'22'37'23,"-10"-19"-3,2 4-4,-1-5-2,3 6-1,-3-5-2,5 3-5,-5-4 1,3 0-2,-4-2-5,-1-3-5,-1 1-5,-10-13-8,13 12-15,-13-12-1</inkml:trace>
  <inkml:trace contextRef="#ctx0" brushRef="#br0" timeOffset="24785">4856 855 8,'0'0'18,"0"0"-2,0 0-1,0 0-3,0 0-1,0 0 0,11 7-2,-1 1 0,-1 2-1,9 4 2,-1 0-3,9 5-1,-2-4 2,5 4-5,-3-4-1,5 2 0,-3-6-2,2 1-2,-1-3-8,-5-6-3,5 3-13,-3-1-6,-3-5-5,1 5 2</inkml:trace>
  <inkml:trace contextRef="#ctx0" brushRef="#br0" timeOffset="25072">5417 1041 6,'17'10'28,"-17"-10"-2,16 11-5,-2-1-3,-3-1-1,10 5-2,-7-4-5,10 7 0,-8-4-4,5 1-2,-4 1-5,-3-8-14,-5 0-21,2 0-2,-11-7 0</inkml:trace>
</inkml:ink>
</file>

<file path=ppt/ink/ink3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5:32.821"/>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260 736 6,'0'0'6,"0"0"-2,0 0 3,0 0 0,0 0 0,0 0-1,0 0 2,0 0-1,0 0 0,0 0 0,0 0-2,0 0 2,0 0-3,0 0 1,-11-6-1,11 6 0,0 0 0,0 0 1,0 0-2,-10 0 0,10 0 0,0 0 2,-16 0-1,16 0-1,-12 0 0,12 0 0,-17-3-1,17 3 1,-17-3 0,6 3 0,0-4-2,-1 4 1,-1-4-1,1 4-1,-2-5 1,1 1-1,-1 0 0,3-3 1,-2 0-1,3 0 0,-1-2 0,2-2 0,0-1 1,3 0-1,-1-2 1,4-3-1,3-1 1,0-1-1,5-3 1,2-1-1,5-5 0,4 1 1,5-1-1,4-2 0,9-1 1,4-1-1,8-1 0,5 2 0,5 0 0,3 1 0,6 2 0,3 1 0,2 2 0,4 5 0,3 0 0,2 2 0,2 3 1,3 0-1,1 2 0,2 4 1,6 0-1,-1 3 1,2 2-1,1 4 0,5-4 0,0 4 1,0 3-1,3 0 0,1 3 0,0 0-1,-2 3 0,-3 0 0,-2 2 1,-1 0-1,-4 3 1,-2-1-1,-6-1 1,-4 4 0,-5-2 0,-3 2 0,-5-1 0,-5 3 0,-7 2 0,-7 0 0,-7 2 0,-5 0 0,-7 4 0,-4 0 0,-7 0 0,-4 2 1,-4 1-1,-3-1 1,-4 0-1,-3 1 1,0 0-1,0-3 1,-7 0-1,-1 0 1,-1-4 0,-1 1 0,-5-3 0,-1 1 1,-2 1-1,-5-2 0,-2-2 0,-2 1-1,1-3 2,-1 1-2,-1-2 0,2 0-1,1-4 2,4-2-1,3 0 0,-1 0 0,3-3 0,0 2 0,1-1-1,-2 0 1,1 0-1,1 0-1,-2 1-1,-1-5-2,2 5-6,-8-5-18,-1-3-9,0 4-3,-8-8 2</inkml:trace>
  <inkml:trace contextRef="#ctx0" brushRef="#br0" timeOffset="2218">302 773 1,'11'0'3,"-1"0"1,-10 0-2,10 0 1,-10 0 0,0 0 0,11 0 1,-11 0 1,0 0 1,10 0-2,-10 0 0,0 0 1,0 0 0,0 0 0,9 0-1,-9 0 0,0 0 1,0 0-1,0 0 1,0 0 0,0 0 1,0 0-3,0 13 1,0-13-1,0 10 1,0-10-1,0 15 0,-5-6-1,5 5 0,-4 1 0,4 2 0,-6 4-1,3 2 1,0 2-1,-1 1 1,-1-1-1,2 2 1,-4 1-1,0-1-1,-2-1 1,0 0-1,-3-1 0,0-1 1,-1 0-1,0-2 0,-1-2 0,2-2 0,1-3 1,-1-1-1,2-4 0,2 1 0,8-11 0,-14 13 0,14-13 0,-11 9 0,11-9 0,0 0 0,0 0 0,-10 10 0,10-10 0,0 0-1,0 0 1,0 0-1,0 0 1,0 0-1,0 0 1,0 0 0,0 0 0,12 0 0,-12 0 0,14-10 1,-5 5-1,4-3 0,1-1 0,5-4 1,3-1-1,2-2 0,2-4 1,5-2-1,0-3 2,0 0-1,0-4 0,0 1 0,-3-2 1,-1 2-1,-4 1 0,-1 0 1,-3 4-2,-3 1 1,-3 5 1,1 3-2,-4 2 2,-10 12-2,12-12 0,-12 12 0,0 0-2,0 0 0,0 0-3,0 0-5,0 0-19,-8 17-6,8-17-1</inkml:trace>
  <inkml:trace contextRef="#ctx0" brushRef="#br0" timeOffset="4468">763 972 1,'-10'9'9,"10"-9"-1,0 12 2,0-12-2,0 16-2,0-1 1,0 2 0,0 5-2,0 2-1,4 6 0,0 4-1,1 5-1,1 2 0,1 4-1,2 1-1,1 3 2,2 1-2,-1 3 0,3 3-2,0 1 1,-2-1 0,3-3 1,-2-3-1,0-4 0,0-4 0,-2-5 0,-1-6 0,-2-8 1,-1-5-1,-1-4 0,-2-3 1,-4-11 0,3 13 0,-3-13 0,0 0 0,0 0 1,0 0 0,0 0 0,-7-9 0,2-1 0,1-3 0,0-3 1,-2-4 2,3-3 0,-2-6-1,5-3 1,-4-6-1,8-3 1,-1-4-1,4-2 1,1-5 1,2-1-2,3-4 0,2-2 0,-1 1 2,2 5 0,-3 1-2,2 5 0,-2 5-1,0 9-1,-4 7 1,0 6-1,-4 7 0,0 4 0,-5 9-1,0 0 2,5-9-2,-5 9 0,0 0 2,0 0-4,0 0-1,0 0-1,0 0-3,0 0-9,0 0-14,7 13-6,-7-13 0</inkml:trace>
  <inkml:trace contextRef="#ctx0" brushRef="#br0" timeOffset="5601">1137 1054 1,'0'0'3,"0"0"1,0 0-2,0 0 1,0 0-1,0 0 1,0 0 2,4 11 2,-4-11 0,13 4-2,-4 0 2,4-4 2,1 4-2,6-4 0,4 0 0,3 0 0,5 0 0,3-6-1,7 6 0,5-8-1,6 5-1,2-4-1,2 2 1,4 1-1,-1-1-2,0 1 1,0-1-1,-5 2-1,-3-2 0,-7 2 1,-3-3-1,-7 3 0,-3-1 0,-7 1 0,-4 3 1,-4-3-1,-3 3 0,-1 0 0,-1-3 0,0 3 0,-3 0 1,-9 0-1,18 0 0,-18 0 0,16 0 0,-16 0 0,13 0 0,-13 0 1,12 0-1,-12 0 0,13 0 0,-13 0 0,11-4 0,-11 4 1,0 0-1,9-3 0,-9 3 1,0 0 0,0 0-1,0 0 1,0 0-1,0 0 1,0 0-1,0 0 0,0 0 0,11 0 0,-11 0 0,10 0 0,-10 0 0,11 0 1,-11 0-1,12 0 0,-12 0 0,9 0 0,-9 0 0,0 0 0,10 0 0,-10 0 0,0 0 1,0 0-1,0 0 0,9 0 0,-9 0 0,0 0 0,0 0 1,0 0-1,9 0 0,-9 0 1,0 0-1,0 0 1,0 0-1,0 0 0,0 0 1,0 0-1,0 0 0,0 0 0,0 0 0,0 0 0,0 0 0,0 0 0,0 0 0,0 0 2,0 0-2,0 0 0,0 0 0,0 0 0,5 10 0,-5-10 0,4 11 0,-4-11 0,7 20 0,-1-8 0,1 5 2,2 1-2,4 5 0,0 1 0,2 4 0,4 5 0,0-1 0,4 5 0,2 2-2,1 0 2,1-1-2,2-1 2,2-2-1,1-2 1,-1-1-1,0-7 1,-2-5 0,1-2 0,-3-2 0,-1-3 0,-3-1 0,0-2 0,-5-2 0,-1-1 0,-5-2 0,0 0 0,-12-5 0,12 6 0,-12-6 0,0 0 0,0 0 0,0 0 1,0 0-1,-9-17 0,3 8 1,-4-5-1,-2-1-1,-3-4 1,-1-3 0,-3-4 0,0-2 1,0-7-1,-3 0 0,2-2 0,1-3 2,1-1-2,3-3 2,3 0-2,3 5 1,2 1-1,3 2 1,4 3-1,0 5 0,4 5 0,1 2 0,0 7-1,-1 0-5,-4 14-4,10-9-21,-10 9-4,0 0-1</inkml:trace>
  <inkml:trace contextRef="#ctx0" brushRef="#br0" timeOffset="8106">1504 258 13,'0'0'17,"0"0"-4,0 0 2,0 0-2,0 0-1,0 0-3,0 0-2,0 0 1,0 0-2,0 0-1,0 0 2,0 16-2,-3-6-2,3 7 0,0 1 0,5 5 0,-5 2 2,5 6-3,-5-4 0,6 2 0,-1-3-1,-1 0 1,1-5-2,0-2 1,-2-6 0,1-2-1,-4-11 0,4 13 0,-4-13 0,0 0 0,0 0-2,0 0-2,0 0-8,0 0-12,0 0-12,0 0-2,-11 4 0</inkml:trace>
  <inkml:trace contextRef="#ctx0" brushRef="#br0" timeOffset="8767">1549 787 4,'0'0'18,"4"-10"-2,-4 10 0,0 0-1,4-9-4,-4 9 1,0 0-4,17-8-1,-17 8 0,13-3-4,-13 3 1,13 0-1,-13 0 0,13 4-2,-13-4 0,8 9-1,-8-9 0,0 13 1,0-13-1,-9 16 0,9-16-1,-18 14 1,8-8 0,-1-2 0,1 0-1,0-4 1,10 0 0,-14 0 0,14 0 0,0 0 0,-10-9 0,10 9 0,3-13 0,-3 13 0,8-13 0,-8 13 0,13-11 0,-13 11 0,15-7 0,-15 7 0,16 0 0,-16 0 0,12 7 0,-12-7 0,8 9 1,-8-9-2,0 10-2,0-10-4,-5 10-7,5-10-19,-20 6-1,11-2 0</inkml:trace>
  <inkml:trace contextRef="#ctx0" brushRef="#br0" timeOffset="16853">639 928 8,'0'0'10,"0"0"0,0 0-1,0 0-1,0 0 0,-9 8 0,9-8-3,0 0-1,0 0-1,0 0-2,0 0 1,0 0-2,0 0 0,0 0 1,0 0-1,9 8 0,-9-8 2,11 4-2,-11-4 0,14 5 0,-14-5 1,16 3-1,-16-3 0,15 0 0,-15 0 1,12 0-1,-12 0 0,9 0 2,-9 0-2,0 0 1,12 0-1,-12 0 0,0 0 0,10 5 1,-10-5-1,0 0 0,10 3 0,-10-3 1,0 0-1,0 0 0,0 0 1,10 5 0,-10-5-1,0 0 0,0 0 2,0 0-2,0 0 0,0 0 1,0 0-1,0 0 0,0 9 0,0-9 1,0 0-1,0 0 1,0 0-1,0 10 1,0-10-1,0 0 0,0 0 0,-5 10 0,5-10 0,0 0 0,0 12 0,0-12 0,0 12 0,0-12 0,0 14 0,0-4 0,3 1 0,-3 1 0,0 4 0,3 1 0,-3 3 0,0 0-2,5 2-10,-1 7-15,-4-8 0,7 8 1</inkml:trace>
</inkml:ink>
</file>

<file path=ppt/ink/ink3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5:09.086"/>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2186 697 8,'21'-23'11,"-13"13"3,2 3-2,-1-2 4,-9 9-4,17-10 1,-17 10-2,11-6 1,-11 6-3,0 0 2,0 0-6,-9 13 0,-6-1-1,-1 8 1,-8 3-3,-6 7-1,-5 6-1,-3 5 1,-5 4-1,0 2 1,-2 0 0,1-1 1,2-2-2,5-6 2,6-6-2,5-4 1,6-8 0,4-5-1,9-6-1,7-9 0,0 0-1,0 0-3,0 0-5,13 0-4,-2 0-14,2 0-8,-13 0-1</inkml:trace>
  <inkml:trace contextRef="#ctx0" brushRef="#br0" timeOffset="593">1726 1141 22,'0'0'20,"0"0"0,0 0-6,0 0 1,0 0-3,0 0-1,4 16 0,-4-16-2,26 12-3,-7-4 2,9 4-4,3 0 0,10 3-2,3 3 0,5-1-2,1-1 1,2 2-1,0-4 0,-2 1 0,-2-2 0,-6-1 0,-5-3-1,-8-2-4,-2 3-12,-8-2-18,-9-8-2,-10 0-1</inkml:trace>
  <inkml:trace contextRef="#ctx0" brushRef="#br0" timeOffset="1135">2221 582 2,'0'0'29,"0"0"-7,0 0-6,0 0-4,11 8 1,0-4-1,8 6-1,3-3 1,10 7-3,3-2 0,10 5-3,-1-2 0,10 3-2,0-5-2,4 4 0,-4-5 0,1-1-1,-5-1-1,-4-1 1,-5-2-1,-7-1 0,-9 0 0,-4-2 1,-8-1-1,-3 1 1,-10-4 0,0 0 0,0 0-1,-11 10 1,-1-6-1,-3 1 0,-4 2 0,-3 3 0,-3 3-1,-5 4 1,-2 3-1,-5 5 1,-4 6 0,-2 4 0,-5 4 0,-3 4 0,-2 1 0,0 3 0,1 1 0,3-2 0,5-4 0,5-5 0,8-6 0,7-6-2,7-5-1,6-12-5,11-8-20,0 0-11,21-13-1,2-8 0</inkml:trace>
  <inkml:trace contextRef="#ctx0" brushRef="#br0" timeOffset="1857">3006 811 26,'0'0'34,"0"0"-10,0 0-5,0 0-3,0 11-1,-3 0-2,8 12-4,-5 3-2,9 13 0,-6 8-3,3 9 0,-3 5 0,-3 9-2,0 0-1,3 4-1,-6-2 1,0-7-2,0-10-1,-2-9-4,5-5-8,-6-13-22,3-12-5,3-16-2,-12 0 2</inkml:trace>
  <inkml:trace contextRef="#ctx0" brushRef="#br0" timeOffset="2263">2358 1337 2,'0'-10'37,"0"10"0,0 0 0,0 0-15,0 0-10,3 14-3,1 9-3,0 4-1,2 12 0,-2 5-2,3 9 2,0 3-4,0 3 1,-1-3-1,-1-4-2,1-5-1,-6-11-3,10-2-6,-13-15-15,3-6-15,0-13 0,0 0 0</inkml:trace>
  <inkml:trace contextRef="#ctx0" brushRef="#br0" timeOffset="2707">1791 1107 23,'-13'-15'37,"-2"8"-1,6 7-16,9 0-3,-12 14-7,12 6 1,-10 6-5,7 10-3,-7 5 0,4 10-2,-1 6 0,0 5 0,0 0-1,0-1 0,0-4 0,1-6 0,1-4 0,1-8 1,-1-7-1,2-7 0,3-6 0,-4-6 0,4-13 0,0 13 0,0-13 1,0 0-1,0 0 0,0 0 1,10-5-1,-10 5 1,10-7-1,-10 7 1,17-5-1,-5 5 0,4 0 0,6 0 0,3 5 0,7 2 0,6 2 0,7 3 1,4 3-1,5 1 0,2 2 0,2 0 0,0 3 0,-2-1-1,-3-2 1,-5 0 0,-7-4 0,-6 1 0,-9-4 1,-5-1-1,-6-3-1,-5-3 1,-10-4-3,0 0-3,12 7-17,-12-7-15,0 0-2,0 0-1</inkml:trace>
  <inkml:trace contextRef="#ctx0" brushRef="#br0" timeOffset="3338">2927 1712 31,'18'-11'38,"-18"11"-1,0 0-9,9-5-15,-9 5-5,-12 9-2,-1 0-2,-2 9-1,-8 3-1,-5 5-1,-7 5-1,-4 5 0,-4 1 0,1 0-1,1-2 0,3-5-3,10-1-16,3-7-19,6-10 1,10-7-2</inkml:trace>
  <inkml:trace contextRef="#ctx0" brushRef="#br0" timeOffset="4491">593 96 6,'7'-20'27,"-13"5"-3,6 15-4,-18-13-1,1 6-5,-1 7-6,-7-6 2,-3 6-5,-6 0-1,-1 8 0,-5 1 2,-1 6-3,-2 5-1,1 6 0,0 8-1,3 6 1,-1 7-2,6 6 1,4 4-2,6 3 2,5 3-1,7 2 0,12 0 0,9-1 1,10-7-1,8-4 0,11-6 0,12-5-1,10-12 1,7-7 0,4-11 0,3-9 1,5-10-1,-1-7 1,-2-9 0,-5-7 1,-7-6 1,-4-6 0,-9-5 0,-4 0 0,-11-3 2,-8 0-2,-12-6 0,-8 2 0,-14-3-2,-12 0 0,-10 2 1,-12 2-2,-12 4 0,-7 8-1,-4 11-3,-10 6-4,3 19-20,-6 12-12,-2 9-1,2 11-2</inkml:trace>
  <inkml:trace contextRef="#ctx0" brushRef="#br0" timeOffset="5334">850 766 4,'0'0'34,"0"0"0,0 0-13,0 0-5,11 7-4,0-2-1,-1-1-5,5 6 1,2-2-2,1 3-2,2 1 0,1 1-1,-4 1-1,2-3-1,-4 2 0,-4-6-4,0 3-18,1-1-15,-12-9 2,0 0-4</inkml:trace>
  <inkml:trace contextRef="#ctx0" brushRef="#br0" timeOffset="5829">475 897 26,'0'0'28,"-23"9"-7,3 0-12,-2 8-3,-9 5-2,0 11 1,-5 4 1,1 11 0,-5 9-1,5 10 3,-4 7-3,6 7-1,0 2 0,5 4-2,3-2 1,4-4-2,6-7-1,4-9-4,11-9-8,0-11-19,0-18-4,14-10-2</inkml:trace>
  <inkml:trace contextRef="#ctx0" brushRef="#br0" timeOffset="6175">556 975 3,'16'-5'34,"-16"5"1,10 0-1,-1 5-19,-9-5-6,19 21-2,-4-2 1,7 11-2,-1 5-1,6 15-2,-1 5 0,2 11-2,-3 5 0,0 3 0,-5 1 0,-4 1-1,-2-4-1,-5-7 0,-1-3-4,-8-16-6,0-6-27,0-4 0,-9-14 0</inkml:trace>
  <inkml:trace contextRef="#ctx0" brushRef="#br0" timeOffset="6536">109 1857 12,'-27'23'32,"15"-17"0,12-6-1,-4 17-23,4-17-5,13 20 1,3-7 2,11 4-2,5-1 1,13 7 0,5-4 3,10 4-3,3-8 0,6 3 0,0-7-1,1 0-1,-8-6 0,-3-1-1,-11-4 1,-7-5-2,-8 0-5,-12-9-15,-8 2-21,-6-1 1,-7-1-3</inkml:trace>
  <inkml:trace contextRef="#ctx0" brushRef="#br0" timeOffset="8273">3997 469 6,'0'0'24,"0"0"-5,0 0 2,0 0-4,6 10-3,-6-10-2,-9 10-1,-2-4-4,2 4-2,-7 3-2,-1 1-1,-5 3-1,1 1 2,-3 0 0,1 0-3,2-1 1,2-1-1,5-2 0,0-2-4,9-1-2,5-11-6,0 0-17,8 12-5,3-19-4</inkml:trace>
  <inkml:trace contextRef="#ctx0" brushRef="#br0" timeOffset="8642">4707 76 1,'17'-24'34,"-21"12"-1,0 1-11,4 11-9,-23-18-2,9 13-1,-7-1-4,-3 6-3,-5 0 0,-3 6-1,-6 3 0,-2 4-1,-4 2 0,-1 6 0,-1 3 1,2 5 0,0 4-1,5 3 0,4 5-1,5 4 1,6 3-2,7 3 2,10 1-1,7 1 0,4-2 1,11 0-1,10-4 0,7-5 0,8-5 1,8-6-2,5-8 2,4-7-1,5-9 0,3-7 0,0-11 0,0-6 1,-4-7 0,-2-4 0,-5-6 1,-3-1 0,-7-7 0,-6 0 1,-10-7-1,-7 3 0,-11-7 0,-10 0 0,-12-3-1,-10 3 0,-12 2-2,-11 5 0,-9 10-2,-10 7-4,-1 16-7,-8 10-25,-6 12-1,2 14-1</inkml:trace>
  <inkml:trace contextRef="#ctx0" brushRef="#br0" timeOffset="9318">4434 767 7,'0'-13'35,"-12"-1"0,3 14-1,-2 3-21,-12 4-7,0 8-2,-6 10-2,-3 10 0,-5 11-1,-1 14 1,-2 9-1,0 11 2,-1 5 0,4 7-2,2 0 0,5-1 0,4-6-1,5-9 0,5-11-3,4-13-8,12-13-19,3-13-5,-3-26-1,24 0 0</inkml:trace>
  <inkml:trace contextRef="#ctx0" brushRef="#br0" timeOffset="9672">4787 820 2,'-31'0'35,"21"0"1,-2 0-2,-2-5-20,14 5-6,0 0-2,0 23-1,3-3 2,12 12-2,-2 9-1,7 11 0,-1 11 0,7 12-1,-1 3 0,1 4-1,-3-3-2,-4-3-1,1-1-5,-12-13-11,-3-5-22,-5-4 0,-6-9-1</inkml:trace>
  <inkml:trace contextRef="#ctx0" brushRef="#br0" timeOffset="10018">4045 1764 16,'-19'22'29,"23"-9"2,-1 0-12,12-2-15,14 2 2,10-2 1,17 3 2,8-7 1,16 3-2,4-10 2,12 0-3,-1-11-2,1-2-4,-6-1-8,-15-4-21,-9-5-9,-11 2-4,-27-6 1</inkml:trace>
</inkml:ink>
</file>

<file path=ppt/ink/ink3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5:22.43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708 180 4,'-15'0'22,"-6"0"-1,7-4 0,-1 4-4,-6 0-3,2 4-1,-6-4-3,2 5 0,-6-5-4,2 10-1,-5-5 1,3 7-2,-3-3-1,2 6 0,2-2-1,0 4 0,2 1 0,3 3 0,3 0-1,4 3-1,4 4 1,3 3-1,9 2 0,3 0-1,4 3 1,7 0-2,5 0 2,3 1-1,3-3 1,6-2-1,0-2 1,4-5 0,3-2 0,1-3 0,5-6 0,-1-3 0,3-7-1,-1-4 2,1-4-1,-2-4 0,1-4-1,-1-6 1,-3-4 0,-3-2 0,-2-4 1,-4-1-1,-5-1 0,-4-2 1,-7-2 0,-5 0 0,-8-3 0,-3 1 0,-11-1 0,-5 0 1,-5-1-2,-7 1 2,-5 2-2,-4 3 1,-5 4-1,-3 4-1,-4 6 0,-1 3 0,1 9-4,-2 0-2,7 13-4,-4 1-24,8 4-4,7 5-1</inkml:trace>
  <inkml:trace contextRef="#ctx0" brushRef="#br0" timeOffset="1150">468 0 13,'0'0'18,"0"0"-2,0 0-1,0 0-2,4 12-1,-4-12-2,5 14-1,-5-14 0,7 21-2,-3-10 0,1 6-3,-2-1-1,2 1 0,-2 2-1,2-2-1,-2-1 0,1 0-1,-1-2-1,-3-14-3,7 18-15,-7-18-15,0 0-3,5 12 1</inkml:trace>
  <inkml:trace contextRef="#ctx0" brushRef="#br0" timeOffset="1873">442 757 20,'-16'-9'27,"16"9"-5,-14 0-5,2 0-3,1 7-1,-6-7-2,2 8-2,-7-1-3,-2 7 2,-5-3-3,2 7-1,-2-1-1,1 4 0,-2 0 0,5 0-1,0-2-1,6-1 0,3-1-1,3-1 0,4-1 0,3-2-1,6 1-1,-3-5-1,7 3-4,-4-12-11,10 6-17,2-3-4,1-6-1</inkml:trace>
  <inkml:trace contextRef="#ctx0" brushRef="#br0" timeOffset="2489">993 761 6,'0'0'18,"0"0"1,0 0 1,0 0-6,0 0 2,0 0-5,0 0-1,0 0 0,0 0-2,8 13-1,1-2 1,1 0-3,5 6 1,1-1-2,5 4 0,1 1 0,3 7-1,-1-2-1,2 4 0,-2 2 1,1-2-2,-3-1 0,-1 0 0,-6-3 0,1-2-1,-4-4 1,-2-4-1,-1-5 0,-9-11 0,10 14 0,-10-14 0,0 0-1,0 0-1,6 9-3,-6-9-3,0 0-25,0-12-8,-4 2-2,4-6-1</inkml:trace>
  <inkml:trace contextRef="#ctx0" brushRef="#br0" timeOffset="3887">123 948 4,'-11'0'13,"11"0"0,-4 10-3,4-10-2,-7 15 2,7-15-3,-8 21 0,2-9-3,0 5 1,-1-2 1,1 2-2,-3 2-1,3 2 0,-4-2 1,4 2-1,-3-3 0,5 1-1,-2-3 0,1 0-1,0-2 0,2-3-1,3-1 1,0-10-1,-6 13 0,6-13 0,0 0 0,0 0 0,0 0 0,0 0-1,0 0 1,0 0-1,0 0-1,8-10-5,-8 10-9,0 0-13,8-17-5</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32.860"/>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705 7 7,'-56'-8'19,"24"8"-3,-4 0-1,-3 8-2,1 5-3,-4 2 0,2 8-3,-2 4 0,2 10-1,-3 2-2,5 8 0,1 2 2,4 7-1,4 2-2,6 3-1,4 0 0,10 2-1,5 0 1,8-1-2,8-2 0,9-3 1,5-4-1,7-5 0,7-7 0,6-7 0,8-7 1,5-8-1,5-11 0,3-8 1,1-5-1,4-9 1,-3-8-1,-2-8 0,-3-5 2,-5-6-2,-7-4 2,-4-1-1,-7-4 1,-7 0 0,-9-3-1,-7 2 2,-13-4-2,-9 1 1,-15-4 0,-9-2-1,-14 0-1,-10-1 0,-11 9-1,-10 3-3,-3 16-3,-9 8-16,0 15-14,4 18-2,-1 12 0</inkml:trace>
  <inkml:trace contextRef="#ctx0" brushRef="#br0" timeOffset="826">1172 763 13,'0'0'27,"-6"-12"-3,6 12-4,0 0-5,10 0-2,-10 0-4,15 0-1,-5 0-4,5 7-1,1-5-1,1 4 0,2-2-2,0 2 1,-2-2-1,0 0 0,-3 3-5,-5-3-14,-9-4-14,12 11-3,-12-11 1</inkml:trace>
  <inkml:trace contextRef="#ctx0" brushRef="#br0" timeOffset="1857">433 1119 2,'-12'-5'18,"2"5"1,10 0-2,-17 8-4,4-3-1,3 6-2,-7-2-2,4 7 0,-6-1-1,1 7-2,-1 2 3,0 8-4,-3 3-1,3 10 1,-3 10-1,4 7 1,-2 8-1,4 9-1,-1 3 0,2 3 0,1 1-1,0-3 0,2-6 0,0-5-2,3-10-1,0-10-2,6-4-13,-4-14-19,4-14 1,3-8-3</inkml:trace>
  <inkml:trace contextRef="#ctx0" brushRef="#br0" timeOffset="2315">570 1181 27,'0'0'34,"0"0"-5,0 0-19,7-11 0,3 11-3,-10 0 3,23 9-3,-9 0-1,9 8 1,0 2-2,7 8 0,2 6-2,6 7 1,1 7-2,3 8-1,-4 4 1,0 6-1,-4 5-1,-3 4 1,-6-2-1,-5 3 0,-6-4 1,-5-3-1,-4-3-1,-5-5 1,0-7-3,-5-10-3,0-2-11,-2-9-21,-6-12 1,-1-6-3</inkml:trace>
  <inkml:trace contextRef="#ctx0" brushRef="#br0" timeOffset="2744">30 2279 8,'-17'5'34,"-2"5"-1,19-10 1,0 0-25,0 0-2,11 9-2,0-4-1,10 6-1,4 3 1,12 5 0,6 2 1,13 5-3,8-1 0,11 0 0,6-4-1,5-4 0,8-9 0,-1-8 0,1-3 0,-4-9 0,-9-7-1,-8-4 1,-11-2-2,-14-1-3,-9 2-11,-16 1-21,-12-2 0,-11 8-4</inkml:trace>
  <inkml:trace contextRef="#ctx0" brushRef="#br0" timeOffset="3970">2461 1403 4,'-22'-21'19,"6"9"0,0 5-1,-6-2-4,2 6-1,-8-2-3,2 5-1,-7 6-2,1 3-1,-5 3 2,2 5-3,-2 2-1,1 6 0,1 3-1,2 6 2,4 3-3,1 2 0,7 1-1,4 1 0,7 4-1,6 1 1,8-3-1,8 1 0,8 0 1,7-2-1,6 0-1,8-2 2,4-2-1,6-3 0,2-4 0,6-3 0,2-6 0,2-7 1,2-7-1,0-8 0,-2-9 0,-3-9 0,-2-6 0,-4-6 1,-6-7-1,-5-2 0,-8-5 1,-7 0-1,-7-3 1,-6 1 0,-10-4-1,-8-1 1,-8-1 0,-8 0-1,-9 0 0,-6 2 0,-7 4 1,-8 3-2,-5 10 0,-8 4-1,-3 13-3,-3 4-7,3 17-14,0 7-11,-3 6-2,7 9 0</inkml:trace>
  <inkml:trace contextRef="#ctx0" brushRef="#br0" timeOffset="4751">2452 1118 6,'15'-24'18,"-11"11"-2,0 2 0,-4-1-1,0 12 0,0-14-3,0 14 1,0 0-3,0 0 1,0 0-5,0 0-1,0 0 1,5 18-4,-5-1-1,6 2-1,-6 3 1,8 2-1,-5 0 0,1-2-1,-1-1-6,-3-2-22,-3-6-6,3 0-3,-12-3-1</inkml:trace>
  <inkml:trace contextRef="#ctx0" brushRef="#br0" timeOffset="5662">2324 2201 6,'0'0'31,"0"0"-10,-13-11-5,13 11 0,-16 0-6,16 0 1,-21 3-3,7 6 2,-5-1-5,2 9-1,-5 3-1,1 7 1,-3 7-1,2 7-2,-1 6 1,2 6-1,0 6 0,2 1-1,3 1 1,1-1-1,3-5 0,2-7 0,4-4-2,0-11-2,6-4-8,-6-10-11,6-6-13,0-13-1,0 0 0</inkml:trace>
  <inkml:trace contextRef="#ctx0" brushRef="#br0" timeOffset="6105">2530 2256 3,'9'-14'37,"-9"14"-1,11-9 2,-11 9-21,11-10-9,0 5 1,9 9-2,0 1-2,8 12-1,0 5-1,6 13 0,0 8-1,1 9-1,-2 5 1,-3 7-2,-4 0 1,-5 0-1,-7-4 1,-4-7-2,-7-4-2,-6-11-1,3-2-4,-15-15-11,4-3-19,-4-7-1,-4-7-2</inkml:trace>
  <inkml:trace contextRef="#ctx0" brushRef="#br0" timeOffset="6504">2004 2874 34,'-13'0'31,"-1"7"0,14-7-23,0 0-2,3 15-2,9-2-1,0 4 1,8 5 0,4 4 0,8 5-1,3 1-1,10 1 0,4-4 0,6-1-2,5-7 2,5-6-2,3-9 1,0-6 0,2-14-1,0-4 3,-7-9-1,-2-4 0,-10-2-2,-6-1 1,-11 3-2,-9-1-6,-8 11-6,-11 3-21,-9 4-1,3 14-5</inkml:trace>
  <inkml:trace contextRef="#ctx0" brushRef="#br0" timeOffset="8339">3565 616 14,'0'0'22,"0"0"-2,0 0-2,17 0-1,-17 0-4,25-6-1,-8 1 0,8 5-5,1-9 0,7 6 0,-2-3-3,4 2-1,-1-2 0,0 2-1,-5-1-1,-1 2 0,-7 0 0,-2 3-1,-5-3-3,-14 3-3,15-3-14,-15 3-18,0 0-1,0 0-1</inkml:trace>
  <inkml:trace contextRef="#ctx0" brushRef="#br0" timeOffset="8782">4285 166 27,'-39'13'20,"19"-4"-2,-5 2-4,-3 2-3,2 8-3,-5 0 0,3 8-1,-3 1-3,5 8 3,-2 1-2,4 7-2,2 1 1,4 3-2,5 2 0,6 1-1,7-1 0,0 0-1,13-4 1,5-5-1,5-6 0,7-4 2,8-8 0,7-8-1,3-6-1,7-8 1,5-7 0,6-7-1,3-8 1,0-5-1,-3-6-1,0-5 1,-7-2 0,-4-3-1,-11-3 2,-8 1-2,-13-4 2,-8 1 0,-9-2-1,-10 2 2,-12-3-1,-8 0 0,-14-2 0,-14 4 0,-10 4 0,-7 7-1,-5 10-1,-9 5-5,4 20-12,-1 11-20,-3 10 1,11 14-4</inkml:trace>
  <inkml:trace contextRef="#ctx0" brushRef="#br0" timeOffset="9669">4192 1154 7,'9'-21'33,"-9"21"1,-3-13-17,-3 4-4,6 9-3,-24 0-2,9 3-1,-7 7-3,2 8-1,-5 5 0,1 8 0,-7 9 0,3 11-1,-5 7 0,-1 12 0,-3 4 0,-2 10-1,-3 6 0,3 4 0,-1 2 0,4 0-2,4-4 0,4-9-3,10-6-7,1-17-7,11-12-18,6-13-2,4-23 0</inkml:trace>
  <inkml:trace contextRef="#ctx0" brushRef="#br0" timeOffset="10060">4282 1162 4,'-5'-11'33,"5"11"1,0-10-18,0 0-5,0 10 2,13-13-3,1 13-1,2-3-3,6 11-2,2 6 1,5 8-1,2 10-1,3 10-2,-1 9 1,1 11-1,-4 6 0,-2 5 0,-5 3 1,-4 3-1,-6-4-1,-2-1 0,-6-5 0,-5-7 0,0-8-2,-4-9-1,4-3-5,-10-13-16,1-7-14,4-4-3,-5-10 3</inkml:trace>
  <inkml:trace contextRef="#ctx0" brushRef="#br0" timeOffset="10519">3572 2290 10,'-15'-12'32,"6"-7"0,9 10-16,8 6-8,4 0-1,7 8 0,6 4-3,7 8 1,5 2 1,9 6-4,3 1 1,7 1-2,3-3 1,6-1-1,1-7 1,3-7 0,-2-9 0,2-5-1,-1-10 3,1-6-1,-5-9-1,-5-3 1,-9-5-2,-2 0 1,-9 0 0,-6 4-1,-11 3 0,-5 4 0,-7 5-1,-5 5-3,-5 17-8,0-14-27,0 14-1,-16-7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05:02.935"/>
    </inkml:context>
    <inkml:brush xml:id="br0">
      <inkml:brushProperty name="width" value="0.05292" units="cm"/>
      <inkml:brushProperty name="height" value="0.05292" units="cm"/>
      <inkml:brushProperty name="color" value="#002060"/>
    </inkml:brush>
  </inkml:definitions>
  <inkml:trace contextRef="#ctx0" brushRef="#br0">23107 9560 24575,'0'38'0,"0"1"0,-2-2 0,-1 6 0,-2 5 0,-1 3 0,-2 1 0,1-11 0,-2 1 0,0 2 0,-2 1 0,-1 1 0,0 2 0,-1 2 0,0 0 0,-1 1-219,4-10 1,-1 2-1,-1 0 1,0 1-1,0 1 1,0 1-1,-1 1 1,0 0-1,0 0 1,-1 1 0,0 0-1,0 0 1,-1 1-1,0-1 1,-1 0 35,2-3 1,-1 0 0,-1 1 0,0 0 0,0 0 0,-1 0 0,0 1 0,0 0 0,0 0 0,-1 0 0,0 0 0,1 0 0,-1 1 0,0-1 0,1 1 0,-1-1 0,1 1 0,0-1 9,0-1 1,0 1-1,1 0 1,-1 0-1,0 1 1,0-1-1,1 1 1,-1 0-1,0-1 1,0 1-1,0-1 1,1 1 0,-1-1-1,0-1 1,0 1-1,1-2 1,-1 1-1,1-1 1,-1-1-33,0 2 0,-1 1 0,0-2 0,0 1 1,0-1-1,0 0 0,0-1 0,0 0 0,0 0 1,1-1-1,0 1 0,0-2 0,1 1 0,0-1 1,1 0-1,0-1 158,-1 7 1,0 0-1,1 0 1,0 0 0,1-1-1,0 0 1,1-1-1,0-1 1,0-1 0,0-2-1,1-1 1,-1-2 46,-3 9 0,0-2 0,0-2 0,1-2 0,1-2 0,2 0 0,1-2-92,2 14 0,3-3 0,1-3 1,-4-3 91,-7-2 0,-2-3 0,5-3 1596,9 6 1,2-4-1597,-8-5 0,-4-3 1638,-2-1 0,1-3-138,7 5 1776,-23-7-1593,7-23-1131,9-19 0,1-9-552,-1-3 0,1-5 0,-2 3 0,-1-4 0,3 0-242,2-1 0,3 1 1,0-2 241,-1-4 0,0 0 0,1 0 0,0 3 0,0 0 0,3 0 0,4-3 0,3-1 0,0 0 0,-1-3 0,0 1 0,0 1 0,0-3 0,0 0 0,-1 6 0,0-2 0,3 5 0,10 4 0,0 3 0,-10 5 0,2 1 0,8 0 0,-1 5 0,-11 16 0,24-19 0,-18 24 725,17-23-725,-23 17 0,0-41 0,0 41 0,0-41 0,-11 8 0,-1-7 0,9 11 0,2-4 0,1-3 0,-2-2-140,-4 1 1,-2-5 0,-2-1 0,1-1 0,0 3 0,4 3 0,2 1 0,2 4 0,1 0 0,-2 0 0,-4-4 0,0-1-1,0 1 1,0 0 0</inkml:trace>
  <inkml:trace contextRef="#ctx0" brushRef="#br0" timeOffset="1388">20849 10319 24575,'40'27'0,"-1"0"0,0 0 0,1 0 0,-1-1 0,1 1 0,-1 0 0,1 0 0,-3 0 0,1 0 0,0 0 0,0 1 0,1 0 0,0 1 0,1-1 0,1 1 0,0 0 0,2 0-253,-5-4 1,1 0 0,1 0 0,1 0 0,0 1 0,1-1 0,1 1 0,-1-1 0,0 1 0,1 0 0,-1 0 0,0 0 0,0 1 17,-3-2 1,0 1 0,1-1 0,-1 1 0,1 0 0,-1 1 0,1-1 0,-1 0 0,1 1 0,-1-1 0,-1 0 0,1 0 0,-1 0 0,-1 0-40,4 2 1,-1 0 0,-1 0 0,1 0 0,-2-1 0,1 1 0,0 0 0,-1-1 0,1 1 0,0 0 0,0 1 0,1-1 137,-1 1 0,1 0 1,0 0-1,1 1 1,0 0-1,0 0 1,0 0-1,-1 0 1,0-1-1,-1 0 1,-1-1-1,0-1 0,-3 0 90,5 2 0,-1-1 0,-2 0 0,-1-2 0,0 1 0,-1-1 0,0 0 0,1 1 1,0 1 45,0 0 0,2 2 0,0 1 0,-1-1 0,0 0 0,0 0 0,-3-1 0,-1-2 0,-2-2 0,6 6 0,-3-4 0,-1 0 0,-4-1 0,-1 1-113,3 9 0,-5 1 1,1-3 112,2-3 0,0-1 0,-3 0 1638,1 9 0,-1-2-1298,0-10 1,1-1 1176,1 1 0,-3-1-1517,4 3 1638,-3-2 0,-5 1-493,-15 3-333,18 7-812,-11-15 0,-3 1 121,-4 5-121,18 1 0,-24-7 0,0-70-469,-23 14 1,-1-1 0,18 4 0,0 0 0,-18 2 0,1 1 0</inkml:trace>
  <inkml:trace contextRef="#ctx0" brushRef="#br0" timeOffset="35939">7726 5750 24575,'12'-31'0,"-1"0"0,2-1 0,4 3 0,7 0 0,5 5 0,7 8 0,4 2 0,-11 0 0,1-2 0,1-1-515,4 1 1,0-1-1,3-2 515,0-2 0,2-1 0,2-2 0,-1 0-297,-7 4 0,-1-2 1,1 0-1,1 0 1,1 1 296,4-2 0,0 1 0,2-1 0,2 1 0,4-2 0,-11 7 0,2-1 0,3-1 0,2 0 0,1-1 0,0 1 0,0 0 0,-1 1 0,-2 0 0,-2 1 0,5-2 0,-3 1 0,0 0 0,-2 1 0,1 0 0,0-1 0,2-1-286,1 0 1,1-3 0,2 1 0,0-2 0,-1 2-1,-1 1 1,-4 1 0,-3 4 285,8-1 0,-3 5 0,-5-1 0,-10-2 0,-12-12 0,-3 5 0,34 15 0,-41-18 918,18 24-918,-48 0 0,18 0 0,-17 0 0</inkml:trace>
  <inkml:trace contextRef="#ctx0" brushRef="#br0" timeOffset="54490">14676 16404 24575,'26'0'0,"0"0"0,4 0 0,17 0 0,-18 0 0,1 0 0,-7 0 0,-46 24 0,-7 5 0,7-6 0,-4 4 0,1 0 0,-3 1 0,-1 2 0,4 0 0,-4 5 0,1 0 0,6-3 0,4 2 0,1-2 0,-9-3 0,-3-1 0,9 0 0,15 19 0,-18-18 0,24 0 0,0-5 0,24-24 0,4 2 0,5-4 0,7-19 0,4-5-142,-7 14 1,3 3-1,-4-5 142,-7-10 0,-3-4 0,2 3 0,7 5 0,3 3 0,-3 1 0,-4 2 0,-2-1 0,2-14 0,-1 3 0,17 18 0,-17-23 0,-1 7 0,-6 18 425,-23-17-425,24 23 0,-42 0 0,12 0 0,-27 8 0,-10 7 0,10 2 0,-1 4 0,1 2 0,-3 5 0,3-1 0,0 7 0,0-1 0,-8-8 0,5 3 0,19 7 0,5 0 0,-12 0 0,23-9 0,2 1 0,-1 20 0,0-41 0,0-29 0,11-4 0,2-5 0,-4-8 0,0-5 0,2 1 0,6 4 0,2 2 0,-2-4 0,-6 4 0,-1-4 0,0-1 0,0 1 0,2 5 0,8-4 0,2 5 0,-3-3 0,-9 2 0,-3-3 0,-1 1 0,2 7 0,10-2 0,-4 7 0,-14-3 0,23 7 0,-17 23 0,18 0 0,-24 0 0,-24 23 0,-13 7 0,10-1 0,-1 3 0,-3-6 0,1 2 0,3 14 0,1 1 0,-1-15 0,1 2 0,14 2 0,3 3 0,1-2 0,-5 1 0,2-1 0,10 8 0,2-4 0,-1 1 0,0 9 0,0-18 0,0 1 0,0-7 0,24-23 0,5-23 0,-3 20 0,1 0 0,1-19 0,-3-3 0,5-5 0,-1 16 0,-4-1 0,-17-9 0,20 22 0,-1 4 0,-21-2 0,18 0 0,-24 0 0,0 24 0,-24 5 0,-13 1 0,22-5 0,-2-3 0,-12-20 0,4 2 0,19 43 0,-18-42 0,46-3 0,11-4 0,4-3 0,-5-22 0,-3 7 0,-5 37 0,-24-34 0,0 40 0,0 1 0,0 5 0,-24 0 0,18-5 0,-17-24 0</inkml:trace>
  <inkml:trace contextRef="#ctx0" brushRef="#br0" timeOffset="94240">12418 16351 24575,'0'-39'0,"0"8"0,0 7 0,0 18 0,0-41 0,0 41 0,0-17 0,0 23 0,0 0 0,23 0 0,-17 0 0,18 23 0,-24 7 0,0-1 0,0 3 0,-2-5 0,4 0 0,9 4 0,1-1 0,-10-2 0,2-3 0,20-9 0,-1-3 0,-17 11 0,18-24 0,-24 0 0,0-24 0,0-5 0,0 3 0,0-1 0,0-2 0,0 1 0,0 1 0,0-4 0,0-7 0,0-9 0,0 41 0,0-17 0,0 23 0,23 0 0,-17 23 0,17 7 0,1-1 0,-18-5 0,17-24 0,-23 0 0,0 0 0,0-24 0,0-5 0,0-1 0,0 7 0,0-1 0,24 18 0,-18-17 0,6 1 0,-1-3 0,-9-3 0,-4-3 0,2-13 0,0-2 0,0 6 0,0 2 0,0 5 0,0 5 0,0-2 0,24 7 0,-18 23 0,21 10 0,1 3 0,-21-7 0,25 18 0,-32-24 0,0 23 0,0-17 0,10 19 0,3 5 0,-7 1 0,4 0 0,4-1 0,9 0 0,-17 17 0,18-65 0,-24 12 0,0-23 0,0-18 0,0 41 0,0 6 0,0 6 0,0 17 0,23 1 0,-17-18 0,18-30 0,-24 12 0,0-35 0,0 47 0,0 0 0,23-31 0,-17 23 0,17-23 0,-23 31 0,0 0 0,24 0 0,-18-47 0,17 11 0,-20-2 0,-6 0 0,3 9 0,24 29 0,-18 29 0,17 0 0,-10 0 0,-2-11 0,-5-35 0,17 34 0,-23-40 0,0 23 0,0 0 0,0 23 0,0-17 0,0-29 0,0 11 0,0-35 0,0 47 0,32 23 0,-25-17 0,25 18 0,-32-48 0,0-5 0,0 0 0,0 5 0,0 24 0,23 0 0,-17 0 0,18 0 0,-24 0 0,0 0 0</inkml:trace>
  <inkml:trace contextRef="#ctx0" brushRef="#br0" timeOffset="122223">12418 17392 24575,'17'-46'0,"1"0"0,0 1 0,-1 6 0,0 2 0,2-1 0,-2 3 0,2-2 0,1 2 0,0 5 0,9-2 0,1 5 0,-4 0 0,1 7 0,20 20 0,-41 0 0,6 17 0,-1 13 0,-7 3 0,-3 8 0,-3 4 0,-1-3 0,-1-4 0,-2 0 0,-1 0 0,1 3-313,0 1 1,0 4-1,1 1 1,-1-2-1,-1-4 313,-1 7 0,-1-5 0,-3-3 0,-4-7 0,-2-3 0,5-2 0,10-1 0,0-2 0,-9 0 0,0-2 0,12 6 0,-23 0 0,41-5 0,-13-71 0,20 30 0,3-1 0,-8-12 0,-2-6 0,-3 2 0,-1-1 0,2 3 781,11 4 1,1 1-782,-13-3 0,1 5 0,21 19 0,-11-7 0,-5 3 0,-15 10 0,18 0 0,-24 23 0,0 15 0,0-12 0,0 2 0,0 3 0,0-1 0,0-3 0,0-1 0,0 2 0,0-3 0,0 4 0,0 18 0,23-41 0,7 18 0,-1-24 0,18 0 0,-41 0 0,17 0 0,-23 23 0,0-17 0,0 25 0,0-7 0,0-71 0,0 41 0,11-31 0,2-10 0,-11 20 0,2 1 0,8-1 0,-1 1 0,-11-3 0,0 5 0,0 24 0,24 24 0,-18-18 0,7 17 0,-3 1 0,-10-19 0,0 19 0,0 0 0,32-19 0,-25 19 0,21-21 0,-1-6 0,-21 3 0,18 0 0,-1 23 0,-17-17 0,18 18 0,-24-24 0,0 0 0</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46.289"/>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246 832 15,'-32'-8'13,"15"3"-1,-1-1 0,-1-3-2,3-1-2,-3-3-1,2-1 1,-1-5-1,1 2-2,-1-4 2,5-2-1,-2-4-1,5 2-1,1-6 2,4 1-1,1-4-3,4 0 0,7-3 1,0 0-2,4-1 0,5 2 0,1-1 1,5 3-1,3 0 3,2 1-3,3 0 1,3 4-1,2 1-1,1 3 1,1 3-2,1 1 2,0 2-2,1 6 2,-2 2-2,1 3 1,-3 2 0,2 2 0,-2 4 0,1 0 0,-1 0 0,-1 6 1,-1-1-1,0 3 0,1 0 1,-1 2-1,1 2 1,0 1-2,-3 3 2,-2 2-1,-1 1 1,-1 1-2,-4 2 1,-2 1 0,-2 0 0,-4 3 0,1-2 1,-4 1-1,0 1 0,-3-2 0,-2 4 1,-1 1-1,-3 0 0,-3 0 0,0-1 0,-3 2 0,-4-1 0,-1 1 0,-4-2 0,1-2 0,-6 1 1,2 0-1,-4-1 0,-1 0 0,-2-2 1,-4 1-1,-1-1 0,-2 0 1,-3-2-1,0-1 0,-4 1 0,1-3 0,-1 1 1,-1-3-1,1 0 0,0-2 0,2-2 1,-2-1-1,2-6 0,2 1 1,3-3-1,2-1 0,3-3 0,3 0 1,5 0-1,4-3-1,12 3 0,-13-7-5,13 7-11,0 0-21,7-13 1,-7 13-4</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47.846"/>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71 38 3,'-7'-11'19,"7"11"-1,-6-13-1,6 13-4,-3-9-2,3 9-1,0 0-3,0 0 0,0 0-1,0 0-3,-11-5 0,11 5-1,0 0 1,-12 15-1,12-15-1,-11 18-1,5-9 2,1 5 0,1-1-1,1 1 0,0 1 0,3 1 0,0 0 0,6 0-1,0 2 1,3-1-1,0 1 1,5-1-1,0 0 1,3-1 0,2 0-1,0-1 1,2-1-1,0-1 1,4-3 0,1 0 0,-2-5 0,3 1-1,-1-6 4,1 0-3,-3 0 0,1-6 0,-6 2 0,-1-2 0,-4-1-1,-2 2 1,-2-1 0,-10 6-1,12-9 0,-12 9-2,0 0-3,5-12-5,-5 12-12,0 0-12,0 0-4,0 0 1</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49.027"/>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94 2,'0'0'2,"0"0"2,0 0 0,0 0 0,0 0 2,0 0-1,0 0 2,0 0-3,0 0 0,0 0 1,0 0-1,0 0-1,0 0 1,9 9 0,-9-9-1,9 13 1,-9-13 0,13 14-1,-4-4 1,3-4 0,1 2-1,3-2 1,2 0-2,3 1 1,-2-1-2,5 1 1,-1 0-1,0-2 0,1 0 1,-3-1-1,1 1 0,-6-5 1,3 4 0,-4-4 1,-1 0-1,0-7 1,-2 3-1,0-3 3,1 0-2,-1-3-1,0-1-1,-2-1 1,1-1-1,-3-2 0,1 1 0,-2-2-1,-1 0 1,0 1-1,0 0 1,-3 3-1,-3 0 0,3 2 0,-3-1-2,0 11-3,0 0-11,-13-12-18,13 12-2,-18 8 0</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0.118"/>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0-1 12,'0'0'11,"0"0"1,0 0-4,0 0 0,0 0-3,5 11 0,-5-11-2,11 18-1,-4-8 2,4 5-2,0-1 1,4 1 1,0-2-2,1 2 2,2-3-2,2-1-1,3 0 2,1-4-2,3-1 0,1-2 1,0-4-1,2 0 0,-2-6 1,1 1-1,-5-2 2,1-1-1,-6 1-1,-1 1 2,-5-2 0,-1 4-1,-12 4 1,15-9-1,-15 9 1,0 0 0,8-13 0,-8 13-2,0-9-1,0 9-2,-4-9-4,4 9-3,-3-10-8,3 10-17,0 0 0</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0.770"/>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59 2 3,'-12'-5'7,"12"5"-1,0 0-2,-10 0 0,10 0 2,0 0 0,-11 10-1,11-10 1,-7 9 1,7-9 1,0 0-2,-12 13 0,12-13 0,-6 10-1,6-10 0,0 12-2,0-12 0,0 15-1,7-6 0,-7-9 2,12 19-3,-5-8 1,1 2-2,1-1 2,1 0-2,2 0 1,1 0-1,1-1 0,2-1 0,0-4 1,4 0-1,1-2 1,1-4 0,2 0 0,1 0 0,0-7-1,0 2 1,-2 0 0,-1 0 0,-3-1-1,-1 1 1,-3 1 1,-3 1-2,-3-1 1,-9 4 1,16-9-2,-16 9 3,10-9-3,-10 9-3,9-8-5,-9 8-14,0 0-10,0 0-3</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1.470"/>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0 2,'6'14'12,"-2"-4"-2,2 3 2,3 3-5,-1-2 2,3 2-1,4-1-3,1 0 0,3-2-1,3-2-1,5-3 1,2-2-1,2-3 0,3-3 1,-3 0-1,4-4 1,-5-3 1,1 1-1,-6-5 1,-1 2-1,-5-3-1,-3 0 0,-3 0-7,-6-2-17,-7-3-12,0 5 0</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2.42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 1 1,'0'-10'21,"0"10"-1,0 0-2,0 0-5,0 0-2,0 0-3,0 13-3,3-2-1,1 8 0,1 2 0,-1 6-2,3 5 0,1 5 1,-1-1-2,2 2 1,1-4 0,-1-1-1,-1-2-1,-1-3 2,0-6-2,-2-5 0,-1-1 0,-4-5-2,5-1-3,-5-10-3,0 0-16,0 0-9,0 0-2</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2.831"/>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21 3 3,'-14'-6'17,"14"6"1,0 0-3,0 0-2,-4 9-3,4-9 1,0 21-3,-4-7-2,4 9 0,0 3 0,0 6-3,0 0 0,0 4 0,0 1-1,0 1-1,0-4 1,0-1-2,4-4 0,-4-4 0,0-4-3,0-6-4,0 0-10,0-3-12,0-12-5,0 0-1</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3.207"/>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15-7 14,'11'-5'23,"-11"5"-4,0 0-3,0 0-4,0 20-3,0-7-3,0 8 1,0 2-1,0 11-1,0-1 2,0 6-3,0-1-1,-3 2 0,0-3-2,-1-2 0,0-5-1,-1-5-1,2-5-2,-2-8-7,5-2-13,0-10-11,0 0-1</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3.726"/>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19 6 7,'-13'-8'15,"13"8"-2,0 0-6,0 0 2,-6 12-3,6-12-1,0 15-1,0-4 1,0 1-2,5 2 0,-2 2 3,1 0-3,0-2-1,2 1 2,0-2-2,3 3 0,-2-4 1,4-1-1,-4-2 1,5-1-1,-3-2 1,2 0-1,1-6 0,-1 4 0,0-4 1,0-4 0,-1 0 1,1 0 0,0-2-2,-1 1 0,-10 5 0,15-10 0,-15 10-1,13-11 1,-13 11-1,0 0 0,8-11-1,-8 11 1,0 0 1,0 0-2,6-9 2,-6 9-2,0 0 1,0 0-1,0 0 0,0 0 0,0 0 0,0 0 0,0 0 0,0 0 0,0 0 0,0 0-1,0 11 1,0-11 0,0 13 0,0-13-2,3 16 2,1-7 0,1 0 0,1 1 0,-6-10 0,16 15 0,-7-9 2,1-1-2,0-1 0,2-4 1,0 0-1,-2 0 1,2-4-1,1 0 1,-2-1 0,0 0 1,0-2-1,-2 1 1,-9 6 0,14-15 0,-14 15 1,10-14-1,-10 14 0,3-14-1,-3 14 1,0-13-1,0 13-1,0-9 1,0 9-3,0 0-6,-3-10-29,3 10-2,0 0-2,0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08:33.442"/>
    </inkml:context>
    <inkml:brush xml:id="br0">
      <inkml:brushProperty name="width" value="0.05292" units="cm"/>
      <inkml:brushProperty name="height" value="0.05292" units="cm"/>
      <inkml:brushProperty name="color" value="#002060"/>
    </inkml:brush>
  </inkml:definitions>
  <inkml:trace contextRef="#ctx0" brushRef="#br0">13353 15187 24575,'26'0'0,"1"0"0,9-11 0,4-1 0,4 9 0,2 0 0,-10-11 0,0-5 0,0 5 0,10 12 0,-2-2 0,-4-24 0,-3 1 0,-11 23 0,0 0 0,12-23 0,1-1 0,-7 25 0,3 0 0,-3-10 0,3-5 0,-1 2-426,11 2 1,1-1 425,-5-1 0,3-3 0,0 1 0,-4 0 0,0-1 0,-1 3 0,-2 5 0,-1 2 0,-1 0 0,9-5 0,-3 4 0,-14 9 0,-2 2 0,2-1 0,-1 0 0,2 0 0,-3 0 0,5 0 0,-7 0 851,1 0-851,13 24 0,-6 5 0,-3-15 0,-1 1 0,-13 9 0,2-1 0,19-7 0,6-2 0,-1 11 0,2 3-304,-5-8 0,2 1 0,-1-1 304,-2-1 0,1-1 0,-2-1 0,11 2 0,-2 0 0,-4 4 0,-4 1 0,-9-9 0,-1-1 0,1 0 0,-1 1 0,2 9 0,-3 0 0,5 5 0,-3-15 0,0 1 456,-11 8 0,0 1-456,14-4 0,1-2 0,-2 13 0,-6-3 0,1-1 0,5 2 0,1 1 0,-5-5 0,-3-3 0,-16-16 0,6 15 0,-1 5 0,-11 3 0,0 0 0,0 18 0,0-41 0,0 41 0,0-41 0,0 21 0,0 1 0,0-20 0,0 23 0,-23-7 0,17-18 0,-14 17 0,-7 1 0,1-20 0,-1-2 0,-1 10 0,-3-1 0,-3-8 0,-5-5 0,4 1 0,4 1 0,2 0 0,-14 0 0,1 0 0,16 0 0,-1 0 0,-11 0 0,0 0 0,9 0 0,-1 0 0,-11 0 0,-2 0 0,4 0 0,-1 0 0,-4 0 0,-2 0 0,12 0 0,-1 0 0,-2 0-296,-7 0 1,-3 0-1,1 0 296,8 0 0,1 0 0,-1 0 0,-7 0 0,-1 0 0,-1 0 0,1 0 0,0 0 0,1 0 0,7 0 0,1 0 0,-1 0 0,-8 0 0,-1 0 0,2 0 0,9 0 0,2 0 0,-1 0 0,-4 0 0,1 0 0,1 0 0,-5 0 0,0 0 0,7 0 0,-2 0 0,1 0 0,1 0 0,0 0 0,-1 0 0,-4 1 0,0 0 0,0-3 0,3-4 0,1-2 0,2-1 0,-13-2 0,9-8 0,22-21 0,3-4 0,-12 13 0,3 1 0,18 0 0,2-1 0,-10 7 0,0 1 0,12-6 0,0 3 0,0-1 443,0 1 1,0-1-444,-1 1 0,2-1 0,11-4 0,0 1 0,-6-1 0,15 4 0,5-1 0,-11 1 0,-1 1 0,16-9 0,-1 0 0,-3-1 0,-19 7 0,19 15 0,3-1 0,-13-10 0,-2 3 0,15 16 0,-3-4 0,-5-4 0,-15-17 0,41 23 0,-41-23 0,41 31 0,-41 0 0,17-11 0,1-2 0,-18 7 0,17-17 0,1 23 0,-18 0 0,17 0 0,9 0 0,-25 0 0,21-11 0,-1-2 0,-21 7 0,18-17 0,-1-1 0,-17 18 0,18-14 0,-1-7 0,-17-2 0,17 15 0,1-1 0,-18-32 0,17 41 0,-23-18 0</inkml:trace>
  <inkml:trace contextRef="#ctx0" brushRef="#br0" timeOffset="5383">16933 18009 24575,'27'-15'0,"-1"-1"0,7 6 0,4 1 0,1-3 0,-5-6 0,1-5 0,1 0 0,0 2-701,2 5 0,0 2 0,0 1 1,1-2 700,3-5 0,1 0 0,-1 0 0,-4 3 0,7 2 0,-4 1 444,5-12 1,-6 5-445,-9 15 230,-4-7 1,-5 2-231,-15 11 0,17-14 0,1-3 0,-18 9 726,15-17 1,5-5-727,3 1 0,1 2 0,1 1 0,0-4 0,-1 16 0,-5 5 0,-19 9 0,18 0 0</inkml:trace>
  <inkml:trace contextRef="#ctx0" brushRef="#br0" timeOffset="7268">17321 17674 24575,'0'30'0,"-10"-5"0,-3-3 0,7-17 0,-7 19 0,2 0 0,11-19 0,0 42 0,0-41 0,0 41 0,0-41 0,0 18 0,-23 7 0,17-23 0,-17 9 0,-1-3 0,18-14 0,-17 0 0,-9 0 0,24 0 0,-23 0 0,31 0 0,0-31 0,0 23 0,23-9 0,9 3 0,5 14 0,-4 0 0,6 0 0,-3 0 0,-6 1 0,-1-2 0,9-11 0,0 0 0,-11 9 0,-1 0 0,4-9 0,1 1 0,-4 10 0,1 2 0,2-1 0,1 0 0,-5 0 0,0 0 0,2 0 0,-3 0 0,5 0 0,17 0 0,-18 0 0,-2 0 0,-1 0 0,4 0 0,-7 0 0,-23 0 0,0 0 0,0 0 0</inkml:trace>
  <inkml:trace contextRef="#ctx0" brushRef="#br0" timeOffset="15083">7885 6844 24575,'26'0'0,"1"0"0,6-12 0,5-6 0,-2 1 0,8 0 0,2-1-729,-8 1 0,4-2 1,0-1-1,-3-1 729,2-7 0,-2-1 0,1 2 0,3 6 0,2 2 0,-2-2 0,-5-5 0,-1-3 0,2 0 0,-1 4 0,2 1 0,2-1 0,-2-1-656,-7 3 1,-1 0-1,1 0 1,1-2 0,1-1 641,-2 2 1,2-2 0,2-1 0,0 0-1,0-1 1,-1 2 0,0 0 13,1 0 0,0 2 0,0 0 0,-1 0 0,0-1 0,0-1-55,3-4 1,0-2 0,0-1 0,0 1 0,-2 2 0,-2 3 54,2 2 0,-1 3 0,-3 1 0,-2-1 0,0-8 0,-4-1 0,-1 7 0,1 7 0,-7 11 276,-14 29 1,18-17 0,-24 18-1</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5.049"/>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55 31,'0'0'38,"0"0"-14,10 0-3,7 3-2,-3-11-5,13 5-4,-3-7-3,10 5-1,-1-2-2,4 1-1,-3 1-2,-2 1 1,-3 1-2,-5 3 1,-4 3-2,-7-3-2,-1 3-3,-12-3-7,0 0-24,0 0-3,3-13-1,-3 13 1</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5.546"/>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0 133 34,'29'-8'36,"-15"-2"-5,4-6-15,9 4 0,-5-6-9,7 4 0,-4 0-5,-1 3 0,-4 2-3,-6 0-4,1 5-16,-2 0-16,-13 4 1,4-9-3</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6.147"/>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0 136 10,'0'0'34,"0"0"3,0 0-19,0 0-3,0-10 0,0 10-6,7-16 0,-7 16-3,7-24-5,-7 5-6,7-4-32,-2 3-1,-5-4 0</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7.12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141 206 16,'-7'-16'26,"0"6"-2,7 10-4,-11-15-5,1 1-1,5 4-1,-7-7-5,3 3-1,-3-6-1,2 4-2,-2-2-2,2 1 0,-1 2-2,1 2 0,10 13-3,-15-16-6,15 16-18,0 0-10,0 0-1,-9 15-2</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7.628"/>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439 141 10,'-3'-11'32,"-7"7"-9,1-3-5,-7-3-5,0 2-2,-9-5-2,1 3 0,-8-5-3,-1 6-1,-5-6-2,2 4 0,-3 1-2,2 2 1,4 3-7,1-3-4,9 8-17,7 0-9,-1 0 0</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3:44:58.155"/>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493 0 7,'0'0'27,"0"0"-4,0 0-1,-14-3-4,14 3-3,-14 0-2,14 0-3,-25 3-4,9 2 2,-9-2-4,-2 5-2,-6-3 1,-2 4-1,-3-3 0,0 4-1,-3-3 1,3 3-1,3-4 0,4 2-1,5-2 0,4-1 0,4 3-3,2-8-7,16 0-28,0 0 1,-11 11-3,11-11 1</inkml:trace>
</inkml:ink>
</file>

<file path=ppt/ink/ink5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4:06:28.988"/>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42 2000 15,'-42'-11'28,"42"11"2,0 0-19,0 0-2,0 0-2,0 0-1,53 84-3,20-36 0,22 16-1,16 0 0,16 14-1,1-5 0,0 1-1,-22-19 1,-20-11-1,-25-6 3,-9-12-3,-19-7 3,-18-14 0,-15-5-1,0 0 0,-30-25-1,-16-3 2,-9-8-2,-23-11 1,32 19-1,-8 0 0,-7-9 0,-7 0-1,3-1 1,-4 3 1,2-5 2,-1 4-2,6 3 0,2 1-1,4-1 0,2 0 1,12 5 0,42 28 0,-63-52-1,63 52 2,-5-67-2,65 46 1,35 6 1,24 2-1,13-3 0,13 2-1,-5 3 0,-8 4-1,-29-3 0,-19 4 1,-13 3-2,-16 3-2,-17 3-7,-7 5-25,-16 6-4,-20 1-2,-17 6 2</inkml:trace>
  <inkml:trace contextRef="#ctx0" brushRef="#br0" timeOffset="797">496 735 16,'-53'-7'38,"53"7"1,0 0-1,-55 19-28,55-19 2,0 0-4,-56 49-2,56-49-2,-33 55-1,33-55-1,-12 81-1,12-81 2,5 55-3,10 36 0,11-4-2,13-11 1,11-11 0,8-19 0,2-24 1,-8-30-2,-11-27 3,-2-10-1,-3-7 1,-3-4-1,-2 0 1,-3 4-1,-1 5 1,-2 9 0,-2 8 2,-1 12-2,-2 13 1,-1 13 0,-1 13 0,0 12 0,-1 8-1,-1 10 1,-1 5-1,-3 2 0,-2-2-1,-2-4 1,-4-7-2,-4-7 0,4-5-7,-9-17-14,5-5-14,0-11-6,0 0 0,0 0 0</inkml:trace>
  <inkml:trace contextRef="#ctx0" brushRef="#br0" timeOffset="1587">465 349 12,'-55'-4'37,"55"4"2,0 0-2,-41 0-21,41 10-5,20 8-4,13 3-1,19 9-3,19 5 0,17 0-1,8-2 0,-7-8 0,-6-1-2,-9-4 0,-10-1 0,-12-5-5,-16-8-5,-8-6-27,-14 0-2,-14-12-2,-19-7 3</inkml:trace>
  <inkml:trace contextRef="#ctx0" brushRef="#br0" timeOffset="1858">474 62 13,'-43'-36'39,"43"36"-1,-41-29-1,41 29-27,0 0-2,10 33 0,10 7-4,8 22-2,8 12-1,5 7-1,-1-1 1,-7-10 0,-8-8 1,-9-8 0,-5-9 0,-4-15 0,-1-10 0,-6-20 0,0 0 0,11-4-1,-3-16 2,7-12-2,4-8 0,9-10 0,4-3 0,5-4 0,2 2 1,2 1-1,2 3 0,-5 9 0,1 9-1,-5 5-1,-5 8 1,-5 5-1,-5 3 0,-2 8-3,-6-4-7,3 3-26,-14 5-3,6-9-1,-6 9-3</inkml:trace>
</inkml:ink>
</file>

<file path=ppt/ink/ink5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4:06:31.695"/>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97 3206 34,'-58'-1'36,"34"1"-3,8 5-20,12 7 0,4-12-6,20 24-1,12-7-1,18 3-3,13-2-1,13 0 1,11-8-1,6-6-1,2-9 1,-3-10-1,-10-11 0,-14-6 1,-9-10-2,-15-1 2,-17-6-1,-10 1 1,-17-4 0,-16-1 0,-12-4-1,-15 0 1,-13-3 1,-12-1-1,-15 1 0,-8 0 0,-2 7 0,3 7 1,5 9 0,10 10-1,13 9 1,13 7 0,15 11-1,20 6 1,14 8-1,23 5 1,14 1-2,18 5 1,14 2-1,15 2 0,10-5 0,5-5 0,0-5 0,-8-8 0,-11-6 0,-12-5 0,-13-5-3,-14-6 0,-8 4-11,-16-5-23,-17-1-2,-4 1-2,-16-3 0</inkml:trace>
  <inkml:trace contextRef="#ctx0" brushRef="#br0" timeOffset="609">422 1557 36,'-53'-7'37,"22"10"0,-2 10-19,-4-7-8,9 9 2,-5-3-4,9 9-3,0 0-2,11 8-1,5 4 0,8 4-2,12 2 1,7-2-1,8-2 0,7-3 0,6-10 0,2-8 0,4-10 0,-1-9 0,1-9-1,-1-4 2,-3-5-2,-2-1 1,-4 1 0,0 4 1,-2 6-1,-4 7 1,-2 6 0,-1 10 0,-4 8 1,-3 9-1,-5 7 2,-3 7-2,-7 3 0,-5 3 0,-6 2 0,-5-1 0,-6-2-1,-1-3 0,-2-6-1,-2-6-2,6-3-5,-3-13-12,7-3-19,12-12-1,-15 0 0</inkml:trace>
  <inkml:trace contextRef="#ctx0" brushRef="#br0" timeOffset="1128">444 1356 12,'-29'21'37,"17"-13"1,12-8-1,-15 18-24,15-18-5,0 0-2,17 5-1,7 0-3,6 1-1,10 4 0,6 2 0,9 2 0,2-1 1,-1 1-2,-2-5 1,-3-4-1,-7-8 1,-7-7 0,-12-14 0,-9-7 0,-11-10 0,-5-11-1,-12-2-4,-9-12-8,-4 4-26,-6 3-1,-3 6 0</inkml:trace>
  <inkml:trace contextRef="#ctx0" brushRef="#br0" timeOffset="1482">318 1310 23,'-33'12'38,"19"-23"-2,-3-10 0,-3-15-30,13-7-2,0-11 2,7-5-5,4 0-6,0-4-22,11 9-7,4 9-5,0 14 2</inkml:trace>
  <inkml:trace contextRef="#ctx0" brushRef="#br0" timeOffset="1677">541 1466 13,'18'58'36,"-18"-58"2,7-19-1,-7-22-22,-4-15-7,1-16-5,0-11-10,0-9-25,3-1-4,-7-2-1,4 12-1</inkml:trace>
  <inkml:trace contextRef="#ctx0" brushRef="#br0" timeOffset="1895">385 395 31,'-19'-5'39,"1"5"0,18 0-3,0 0-28,0 13-4,16-2 0,3 0-1,10 6-3,10 4 1,9 5-1,8 5 1,4 1-1,1 1 1,-4-4-1,-3-1 1,-6-1-1,-9-6 1,-8-3 0,-12-4 0,-7-2 0,-12-1 0,-6-2 0,-10-2 0,-8-2 0,-10-5-1,-9-3 0,-10-7 1,-8-9-1,-6-6 0,-6-8 0,-1-7-1,2-7 2,6-6-2,6-5 1,12-4-1,11-1 1,13 0-1,11-1 1,13 4 0,9 6-1,10 8 1,10 9 0,8 16 0,5 12 1,2 19-1,2 17 1,-3 17 0,-3 11 0,-6 12 0,-6 7-1,-8 4 2,-5-1-2,-7-8 1,-4-8-2,-4-13 2,0-9-2,0-14 1,-4-14 0,4-11 0,4-27 1,6-9-2,3-11 1,7-10-2,5-8 2,6-3 0,6-1 2,1 7-4,4 5 2,-1 10 2,-1 10-2,-5 9 1,-4 9-1,-7 6 1,-6 5 0,-6 3 1,-12 5-1,11-3 1,-11 3 0,0 0-1,0 0 1,0 0-1,-11 0-1,11 0-2,-11-4-7,11 4-29,0 0-4,-10 12-1,7-1-3</inkml:trace>
</inkml:ink>
</file>

<file path=ppt/ink/ink5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4:06:29.537"/>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215 836 9,'-41'13'34,"18"-27"0,-3-19 0,2-17-26,0-10 4,0-20-6,3-8-2,4-9-9,5-7-25,8-8-4,7 7-1,3-1-1</inkml:trace>
</inkml:ink>
</file>

<file path=ppt/ink/ink5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4:35:01.962"/>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53 4731 10,'0'0'21,"-46"22"-4,46-22 0,0 0-5,0 0 1,0 0-5,0 0-1,0 0-1,0 0-1,-21 43-2,21-43 2,0 0-2,0 0 0,56 52 0,-56-52 0,66 43-1,-35-1-1,72 7 0,6-2-1,9 6 1,-1-9-1,2 4 0,-9-11 0,-16-3 0,-43-16 2,-10-5 2,-10-2-3,-7-4 0,-7-4-3,-17-3-5,0-9-11,-11-7-13,-8 0-4,-6-7-1</inkml:trace>
  <inkml:trace contextRef="#ctx0" brushRef="#br0" timeOffset="444">486 4568 10,'-53'-51'29,"53"51"0,-41-23-17,41 23 1,0 0-3,0 0-2,0 0-3,0-12 0,38 39-2,15 1 2,15 12-2,7-3-1,10 9 0,0-5 0,-2 3-1,-17-12 1,-10-5 0,-12-3 0,-8-8 0,-7-3-1,-10-4-1,-9-6-6,-10-3-5,0 0-17,-13-22-5,-6 6 0,-11-9-3</inkml:trace>
  <inkml:trace contextRef="#ctx0" brushRef="#br0" timeOffset="797">526 4526 3,'-49'0'32,"49"0"-2,-45 6-3,45-6-13,0 0-2,-57 9-1,57-9-5,0 0-2,0 0 0,-43 6 1,43-6-2,0 0 1,0 0 0,42-34-2,10 17 1,14-5-1,7-5 1,8-3-2,6-4 1,6 2-2,-5 0 0,-23 6 2,-12-1 0,-8 2-1,-5 0 0,-6 4 2,-9 0-3,-8 5 0,-6 1-5,-11 15-5,0-17-16,-12 10-11,-6 2-1,-7 0-1</inkml:trace>
  <inkml:trace contextRef="#ctx0" brushRef="#br0" timeOffset="1165">651 3880 13,'0'0'35,"-59"-17"0,59 17-3,0 0-18,-47 0-7,37-8-3,14 31-1,14 2 2,21 16-4,12 0 0,17 4 0,7-1 1,6 0-1,-12-12 1,-7-7 0,-8-5-1,-8-5-5,-11-15-9,-8 0-19,-10-7-3,-12-10 0,-5-2-2</inkml:trace>
  <inkml:trace contextRef="#ctx0" brushRef="#br0" timeOffset="1504">582 3570 12,'-53'-4'30,"53"4"1,0 0-3,-43 3-22,43-3-1,0 0-1,0-13-2,22 26 1,17-4 0,16 7 0,11-8 0,14 4 0,2-3-1,3 0-1,-17-9 2,-6 0-1,-12 0-1,-5-6 2,-11 6 0,-9-8 1,-10 3-1,-11-7 1,-7 0-1,-11-10 0,-11-4 0,-15-11 0,-8-5-1,-11-8-1,-10-5-1,-8-1 0,77 56 1,-82-58-1,39 31 2,-1-1-1,44 28 2,-79-44-2,79 44 1,-70-37-1,70 37-1,-58-28-3,58 28-5,-46-18-13,46 18-18,0 0 1,0 0-2</inkml:trace>
  <inkml:trace contextRef="#ctx0" brushRef="#br0" timeOffset="1992">601 2687 22,'-47'-36'38,"47"36"-5,0 0-1,-44-15-24,44 15-4,0 0 0,0 0 0,-5 10-4,23 22-2,14 4 2,15 7 0,9-1 2,5 4-2,5-6 0,0-1 0,-13-15 2,-3-8-2,-6-4 1,-5-10 0,-6-6 0,-4-7 0,-5-6 1,-7-8 0,-3-7 0,-6-7 0,-2-3 0,-3-6 0,-3-2-1,0-4 1,-6 1-1,0-1-1,-4 2-2,1 2-4,-7-4-12,-1 4-17,-3 5-1,-7 2-1</inkml:trace>
  <inkml:trace contextRef="#ctx0" brushRef="#br0" timeOffset="2451">529 2512 7,'-53'57'31,"53"-57"1,0 0-2,-47 38-17,47-38-4,0 0 0,-41-19-5,41 19 0,-24-53-1,24 53 2,-15-78-2,12 33-3,3-3-5,0 0-11,0 1-18,8 1 1,-8 46-3</inkml:trace>
  <inkml:trace contextRef="#ctx0" brushRef="#br0" timeOffset="2707">676 2707 26,'9'11'35,"-4"-20"-1,-5-8-22,-4-17-1,0-6 2,-5-18-4,0-5-2,-1-9-15,-2-5-21,3-2-6,5 5 0,1 6-2</inkml:trace>
  <inkml:trace contextRef="#ctx0" brushRef="#br0" timeOffset="2970">683 1577 1,'0'0'35,"0"0"1,-44 0-2,44 0-21,0 0-1,-35-6-6,30 21-2,5-15-3,15 23-1,6-11-1,13 16 0,7-3 1,10 10 1,2-6 0,4 0 0,-2-1 1,-5-4 1,-6 0-2,-7-7 0,-7 0 0,-8-9 1,-7 4 0,-15-12 0,0 0-1,0 0 0,-13 0 0,-10-10 0,-5-7 0,-9-5-2,-4-5 1,-7-6 0,-4-3 0,-4-2-1,3-3 1,53 41 0,-50-39 0,50 39 1,-43-33-1,43 33 1,-34-32-2,15 8 0,12-1 0,19 12 0,10-1-1,17 14 1,9-3 0,15 3 0,0 9 2,2-4 0,-5 0 0,-1-5 0,-9 0-1,-6 0 1,-10-8 0,-11-1 0,-8-2 0,-8-2 1,-7-4-1,-12-5 1,-5 1 0,-14-9 1,-9-1-1,-8-9-1,-8-1-1,-5-4 1,-6 0-1,-2 1 0,69 44 1,-66-42-1,66 42 1,-63-40 0,63 40 1,-52-33-1,52 33-5,-48-26-10,48 26-21,0 0-3,-46-23-1,46 23-2</inkml:trace>
  <inkml:trace contextRef="#ctx0" brushRef="#br0" timeOffset="3745">687 637 9,'-25'23'36,"10"-17"3,15-6-4,0 0-17,0 0-4,-36-43-6,36 43 0,-14-50-3,14 50 0,-14-81 0,8 35-3,1-1-1,-1-5 0,0-1 0,1 3 0,1 3-2,-1-3-2,0 5-6,2 4-11,3 41-19,0-61 2,0 61-3,0 0 1</inkml:trace>
  <inkml:trace contextRef="#ctx0" brushRef="#br0" timeOffset="4023">667 202 31,'-4'27'34,"1"-13"0,0 1-20,11 6-2,3-3-1,10 6 0,5-2-5,8 7-1,13 3 1,7 4-2,6 1 1,5 6-2,0 0 2,3 3-3,-3-5 0,-4 3-1,-11-8 0,-7-4-1,-8-6 1,-7-6-1,-9-9 0,-7-7 1,-12-4-5,5-10-18,-5 0-14,-8 1-5,-1 0-2,-3 9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12:51.967"/>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50"/>
    </inkml:brush>
  </inkml:definitions>
  <inkml:trace contextRef="#ctx0" brushRef="#br0">12347 13688 24575,'47'0'0,"-1"0"0,1 0 0,-1 0 0,-5 0 0,0 1 0,0-1 0,2 0 0,1-1 0,3-2 0,2 0 0,1-1 0,2 0 0,-2-1 0,0 0-547,-3 1 1,-1 0 0,0-1 0,1 0 0,-1 0 0,2-1 77,-2 0 1,0-1 0,1 0 0,0-1 0,1 0 0,-1 0 0,0-1-1,-1-1 1,0-1 0,0 0 0,0-1 0,0 0 0,2 1 0,1 2 341,-6 1 0,2 1 0,0 1 0,1 1 0,0-1 1,0 0-1,1 0 0,0-1 0,-1-1 127,-2-1 0,-2-1 0,0-1 0,0 0 0,0 0 0,2-1 0,0 1 0,3-1 0,2 1 0,2 1 0,-9 2 0,2 1 0,1-1 0,3 1 0,1-1 0,1 1 0,2 0 0,0 0 0,1 0 0,0 0 0,0 0 0,0 0 0,0 0 0,-1 1 0,-1-1 0,-1 1 0,-1 0 0,-2 0 0,-2 0-139,6-1 0,-3 0 0,-1 1 0,-1 0 1,-1 0-1,-1 0 0,0 0 0,1 0 1,-1 0-1,2 1 0,1-1 0,1 0 1,3 0 138,-7 1 0,1 0 0,2-1 0,0 0 0,2 1 0,0-1 0,1 0 0,1 0 0,-1 0 0,1 1 0,0-1 0,-1 1 0,0 0 0,0 0 0,-2 1 0,0 0 0,-1 1 0,-1 0 0,-2 0 0,7 1 0,-1 0 0,-2 1 0,0 1 0,-1 0 0,-1 1 0,0-1 0,0 1 0,-1 0 0,1 0 0,0-1 0,1 1 0,0-1-183,-1 0 1,0 0 0,1 0 0,0 0-1,-1 0 1,1 0 0,0 0 0,0 0-1,0 0 1,-1 0 0,1 0 0,-1 0-1,0 0 1,0 0 182,1 0 0,0 0 0,0 0 0,-1 0 0,1 0 0,-1 0 0,0 0 0,0 0 0,0 0 0,0 0 0,0 0 0,0 0 0,0 0-40,3 0 0,1 0 0,0-1 1,0 1-1,0 0 0,0-1 0,-1 1 1,0 0-1,-1 0 0,-1 0 0,-1 1 1,-2 0 39,7 1 0,-1 0 0,-1 1 0,-2 0 0,-1 0 0,0 1 0,0-1 0,-1 1 97,2-1 0,-1 1 0,0-1 1,-1 1-1,0 1 0,-1-1 1,0 2-98,7 1 0,0 1 0,-1 1 0,-1 0 0,-2 1 0,-3 0 523,5 3 1,-4 1 0,-1 0 0,-1-2-524,-3-4 0,1-2 0,-3 0 0,-2 3 1092,-3 7 0,-4 2 0,-1-5-885,0-11 0,-3 2 1431,0 21 0,-3 5-379,7 1 2017,1 7-3225,-5-15 1,-3 1 1374,-17 5-1426,19 1 0,-11-7 0,-3 1 0,-4 5 0,21 7 0,1 4 0,-23-7 0,-2 1 0,14 7 0,-3-4 0,-14 1 0,0 9 0,0-18 0,0 8 0,0 3 0,0-12 0,0 2 0,0 4 0,0 4 0,0-2 0,0 6 0,0 0-332,0 2 1,0 3 0,0 0 331,0-7 0,0 0 0,0-1 0,2-2 0,-1-2 0,-4 1-33,-4 1 1,-5 0-1,0-3 33,-2-4 0,-3-1 0,-10 10 0,-7-2 0,4-18 0,-4-3 0,-2 2-806,3 1 0,-1 3 1,-2 0-1,-4-1 806,1-3 0,-3-1 0,-3 0 0,-2 0 0,-1 2 0,0 1-365,10-3 1,0 1 0,-2 1 0,0 1 0,0 0 0,-2 0 0,1 1 0,-2-1 0,1-1 217,-1 0 0,0 0 0,-1-1 0,-1 0 0,1 1 0,-2-1 0,1 1 1,-1 1-1,1 0 0,-1 0-127,6 0 1,-1 0 0,0 0 0,0 1 0,0 0 0,0 1 0,0-1 0,0 1 0,-1-1 0,1 1 0,-1-1 0,0-1 263,0 1 0,-1 0 1,-1-1-1,1 0 0,0 0 1,-1 1-1,0-1 0,1 0 1,0 0-1,0 0 0,0 0 1,1 0-144,-2 2 1,1-1 0,2 1 0,-1-1 0,1 1 0,-1-1 0,0 0-1,-2 1 1,0-2 0,-2 1 0,-1 0 152,5-4 0,-1 0 0,-2 0 0,-1 0 0,-2 0 0,1-1 0,-2 1 0,0 0 0,1-1 0,-1 0 0,1-1 0,1 1 0,0-1 0,2-1 0,1 0 0,2-1-126,-10 4 0,3-2 1,1 0-1,1-1 0,1-1 1,0 0-1,0 0 0,-1 0 1,-2 0-1,-2 1 126,8-3 0,-3 0 0,-1 1 0,-1 0 0,-1 0 0,-1 0 0,1 0 0,0-1 0,0 0 0,1 0 0,2-2 0,0 0 0,3-1 0,2-1 0,-9 1 0,2-2 0,2 0 0,1-2 0,1-1 0,1 1 0,0-1 0,-1 1 86,-3 0 1,0 0 0,0 0 0,1-1 0,-1 1 0,1-2 0,-1 0-87,0-1 0,0 0 0,-1-1 0,1-1 0,0 1 0,0-1 0,1 1 0,2 0 0,1 1 0,0-1 0,0 1 0,0-1 0,0-1 0,-2 0 62,2 0 1,-1-1 0,0 0 0,-1-1-1,0 0 1,0 0 0,-1-2 0,1 1-63,-2-2 0,0 0 0,0-1 0,-1-1 0,0 0 0,1 0 0,-1-1 0,0 0 0,4 1 0,1-1 0,-1 1 0,0-1 0,0-1 0,0 1 0,0-1 0,1-1 0,-1 1 0,1-2 0,-1 0 0,1 0 0,-1-1 0,1 0 0,0 0 0,0 0 0,0 0 0,1 0 0,-4-1 0,0 0 0,0 0 0,0 0 0,0 0 0,2 0 0,1-1 0,1 0 0,-4-2 0,2 0 0,1-1 0,1 0 0,1-1 0,1 1 202,-6-4 0,0 0 1,2 0-1,3-2 0,4 0-202,-3-11 0,7-1 0,0 1 1092,2 8 0,2 1 0,5-3-1049,10-6 0,6-4 0,-1 5-43,-8 4 0,2-1 937,12-3 0,5-5 0,-1 4-937,-1 6 0,0 0 0,0-20 0,0-2 0,0 7 0,0-3 819,0 12 0,0-4 0,0-1 0,0 0-819,0-4 1,0 1-1,0-3 1,0-2-312,0 7 0,0-3 0,0-2 0,0 0 0,0 0 1,0 1 310,0 2 0,-1 0 0,0 1 0,1-1 0,1 0 0,0 0 0,3-3 0,1-1 0,1-1 0,1 1 0,-2 0 0,0 2-303,-3-4 1,-2 1 0,-1 0 0,3 1 0,2 2 302,5 2 0,2 2 0,2 0 0,-1 1 0,-2 1-159,-2-3 0,-2 0 1,0 3-1,4 1 159,5-2 0,4 3 0,0 0 360,-3 2 0,0 1 0,5 4-360,15-1 0,4 3 0,-11 0 0,1-2 0,1 3 789,4 8 0,1 2 0,1-1-789,0-9 0,0-2 0,3 0-103,-2 9 0,2 1 0,2-1 0,-2-3 103,-7-2 0,-1-3 0,-1-2 0,3 2 0,3 2-442,4 4 1,4 3 0,2 1 0,1 1 0,-1-1 0,-1-2 441,-2-2 0,-2-1 0,0-1 0,0 0 0,1 1 0,1 2 0,-3 4 0,1 0 0,0 2 0,1 0 0,0 1 0,1 0 0,-1 0 0,0 0 0,0 1 0,0 0 0,0 0 0,1 0 0,0 1 0,0 0-431,1 0 0,1-1 0,1 1 0,-1 0 0,1 1 0,1 1 0,0 2 431,-4 1 0,1 1 0,-1 1 0,2 0 0,-1 1 0,1 0 0,1 1 0,1-1-335,-2 1 1,1-1 0,1 1 0,0 0 0,1 1 0,0-1 0,0 1 0,0 0 0,1 1 334,-4 0 0,0 0 0,1 1 0,0 0 0,0 0 0,1 1 0,-1-1 0,0 0 0,1 1 0,-1-1 0,1 0 0,-1-1 0,1 0 0,0 0 0,-1 0 0,1 1 0,0 0 0,-1 0 0,1 2 0,-1 0 0,0 1 0,0 1 0,0 1 0,1 0 0,-1 1 0,-1 0 0,1 1 0,-1-1 0,-1 0 0,0 1-89,5-1 0,1 0 0,-1 0 0,0 1 0,-2 0 0,0 1 0,-2 1 0,-1 2 89,-2 3 0,-1 1 0,-1 1 0,-1 1 0,-1 1 0,-1-1 0,-1 0 205,9 4 1,0 0-1,-3 0 1,-2 0-1,-3 1-205,5 7 0,-5 1 0,-6 1 1178,-2 9 0,-5-2-1178,6-6 0,-7-3 3276,-18 1-1730,-6-7-727,-6-23 0,-17 0 0,23 0 0</inkml:trace>
  <inkml:trace contextRef="#ctx0" brushRef="#br1" timeOffset="8230">10971 14799 24575,'28'-26'0,"-1"-1"0,-4 2 0,2-2 0,3-2 0,4 2 0,0 7 0,4 3 0,2 0 0,2-1 0,1-1 0,-1-3-410,-3-2 0,0-2 1,0-2-1,1-1 1,0-1-1,1 1 0,0 0 1,0 2-1,1 2 0,1 0 1,0 2-1,1-1 1,0 1-1,0-1 0,0-1 1,1-2 81,-4 2 0,1-1 0,0-2 1,0 0-1,0 0 0,1 0 1,0-1-1,0 1 0,0 1 1,0 0 44,0 1 0,0 0 0,0 1 0,1 0 0,-1 0 0,1 1 0,0-1 0,0 0 0,1 0 0,0 0 176,-2 0 1,1 0 0,1 0 0,-1 0 0,1 0 0,0-1 0,0 1 0,1 0 0,-1 0 0,1 1 0,0 0 106,-3 1 0,0 1 0,0 0 0,1 0 0,-1 0 0,1 0 0,0 1 0,0-1 0,0 1 0,1 1 0,-1 0 0,1 0-184,-1 0 0,1 2 1,-1-1-1,1 1 1,0 0-1,0 0 0,0 1 1,0-1-1,1 1 1,-1 0-1,1 0 1,0 0 183,1 0 0,1-1 0,0 1 0,0 0 0,1-1 0,-1 1 0,1 1 0,-1-1 0,1 1 0,-1 1 0,1 0 0,-1 0-33,2 1 1,0 0 0,0 0 0,1 1 0,-1 1 0,0 0 0,0 0 0,0 0 0,1 1 0,-1-1 0,1 1 32,-4 1 0,1 0 0,-1 0 0,1 0 0,0 0 0,0 1 0,-1 0 0,1-1 0,0 1 0,0 0 0,0 0 0,0 0 0,-1 0 0,0 0 0,0 0 0,0 0 0,-1 0 0,1 0 0,0 0 0,0 0 0,0 2 0,1-1 0,-1 1 0,0 1 0,2 1 0,-1 1 0,1 0 0,-1 1 0,1 1 0,0-1 0,0 1 0,0 0 0,0 0 0,0 0 0,-1-1 0,1 0 0,-1-1 0,1 0 0,-1 0 0,0 0 0,0-1 0,1 0 0,-1 1 0,0 0 0,0 0 0,0 0 0,1 1 0,-1 1 0,3 0 0,1 1 0,-1 1 0,1 0 0,-1 0 0,0 0 0,1 1 0,0 0 0,0-1 0,1 1 0,0-1 46,-3 0 1,1 0 0,-1-1-1,2 1 1,-1-1 0,1 0 0,0 1-1,0 0 1,1 0 0,-1 0 0,-1 0-1,1 2 1,-1-1-47,0 1 0,-1 1 0,1-1 0,-1 2 0,1-1 0,-1 1 0,0 0 0,1 0 0,-2 0 0,1 0 0,0 1 0,-1-1 0,0 0 36,2 0 0,0 0 1,-1 0-1,1 0 1,-1 0-1,0 1 0,0-1 1,-1 1-1,1 0 1,-2 1-1,1 1 1,-1 0-37,1 1 0,0 0 0,0 1 0,1 1 0,-2-1 0,0 2 0,-1 0 0,-1 0 0,-1 1 0,-2 0 0,-1 1 0,6 4 0,-3 1 0,-2 1 0,-2 0 0,0 1 0,1-1 0,0 0 0,6 1 0,1-1 0,0-1 0,-1 1 0,-1 2 0,-2 1 253,-4 3 0,-1 2 1,-1 1-1,-1 0 1,-1 0-1,0-3-253,0-1 0,0-3 0,0 0 0,-3 1 0,-3 4 659,2 11 1,-4 5 0,-2 0-1,0-2-659,5 0 0,-1-1 0,-4 1 0,-4 3 0,-4 2 0,-2-2 844,-3-4 0,-3-1 0,0-1-844,0-1 0,-1 0 0,-2-2 0,-4 7 0,-4 0 0,-3-5 0,-3 2 0,-2-4 1638,-4-3 0,-2-1-1098,-9 13 1,-3-2-541,3-14 0,-3-1 0,2-1 0,-3 1 0,0-1 410,2-3 0,-1-1 0,-1 3-410,-2 5 0,-2 3 0,-2 1 0,-3-1-547,3-9 1,-3 0 0,-1-1 0,-3 1 0,1 1 0,-2 4 490,9-3 0,-1 2 1,0 2-1,0 1 1,-1 1-1,-1 0 1,-2 1-1,-1-1 1,-2-1-198,5-5 1,-1 0 0,-2 0 0,0 0 0,-2 0 0,0 0 0,-1 0 0,-1 1 0,0-1 0,-1 1 0,1 1 0,-1 0 0,1 0 191,5-2 1,0 0 0,0 0-1,0 1 1,-1 0 0,0 1 0,0-1-1,0 1 1,-1 0 0,0 0 0,0 0-1,-1 1 1,0-1 0,0 0-1,0-1 1,0 1 0,-1-1-95,3-2 0,0 0 1,0 0-1,0 0 0,-1-1 1,0 1-1,0 0 0,-1 0 1,1-1-1,-1 1 0,0 0 1,0-1-1,-1 1 1,1-1-1,-1 1 0,0-1 1,0 1-1,0-1 0,0 0 1,0 0 154,1 0 0,1-1 0,-1 0 0,-1 0 0,1 0 0,0 1 0,-1-1 0,0 0 0,0 0 0,0 0 0,0 0 0,-1 0 0,1 0 0,0-1 0,-1 1 0,1-1 0,0 1 0,-1-1 0,1 0 0,0 0 0,0 0 0,0 0-85,-1 0 1,1 0 0,-1 0 0,0 0 0,0 0 0,1 0 0,-1-1 0,0 1 0,1 0 0,-1-1-1,0 0 1,1 0 0,-1 0 0,0 0 0,0-1 0,1 0 0,-1 0 0,0-1 0,0 1 0,0-1-1,0-1 85,-1 1 0,0-1 0,-1 0 0,1-1 0,0 1 0,-1-2 0,1 1 0,0 0 0,-1-1 0,1 0 0,-1 0 0,1-1 0,-1 1 0,1-1 0,0 0 0,-1 0 0,1 0 0,0 0 0,0 0 0,0 0-22,-2 1 1,-1-1 0,0 1 0,0-1 0,1 0-1,-1 0 1,1 0 0,-1 0 0,1-1 0,0 1 0,-1-1-1,1-1 1,0 1 0,0-1 0,1 0 0,-1 0-1,0-1 1,1 0 21,-3 0 0,1 0 0,1-1 0,1 0 0,0-1 0,0 0 0,0 0 0,0 0 0,0-1 0,-2 1 0,0-1 0,0 0 0,-3 0 0,0 0 0,-2 0 0,-2 0 0,12-2 0,-1 0 0,-1 0 0,-1 0 0,-2 0 0,0 0 0,-1 0 0,-2 0 0,0 0 0,0-1 0,-1 1 0,0 0 0,-1-1 0,0 1 0,0-1 0,0 1 0,1-1 0,-1 0 0,1 0 0,0 0 0,1 0 0,1 0 0,0 0 0,1 0 0,1-1 0,1 1 0,1-1 0,2 1 0,1-1 0,-10 1 0,1 0 0,3 0 0,1 0 0,1-1 0,1 1 0,0-1 0,2 0 0,-1 0 0,0 0 0,0 0 0,0 0 0,-1 0 0,-2 0 0,0 0 0,-3 0 0,0-1 0,7 1 0,-2-1 0,-1 0 0,-1 1 0,-1-1 0,-1 1 0,-1 0 0,0-1 0,-1 1 0,-1-1 0,1 1 0,-1-1 0,0 0 0,1 1 0,0-1 0,0-1 0,1 1 0,1 0 0,1-1 0,1 0 0,1 0 0,2 0 0,1-1 0,1 0 0,3 0 0,1-1 0,-15 0 0,3 0 0,2-1 0,2 0 0,2 0 0,1-1 0,2 0 0,-1-2 0,1 1 0,0-1 0,0-2 47,-6 0 1,0-1 0,1-2-1,1 0 1,0 0 0,1-2-1,1 1 1,0-1 0,0-1-48,-1 0 0,1 0 0,0-1 0,0 0 0,2-1 0,0-1 0,1-2 0,2 0 147,-1-4 0,0-1 1,2-2-1,1-1 1,1 0-1,1 0 0,0 0-147,-1-2 0,0 0 0,1-1 0,1 0 0,2 0 0,2-1 357,-2-2 1,3 1 0,1-2 0,3-1-1,1-1-357,3-4 0,2-1 0,2-2 0,2 0 0,3 2 0,2-3 0,4 1 0,2 0 0,1-2 0,1 0 0,1-2 0,2 0 0,0-1 0,0 4 0,-2-2 0,0 3 0,1 0 0,2 0 703,2-1 1,1 0-1,2 1 1,0-1-704,-2 1 0,0-1 0,2 2 0,5 3 0,12-3 0,6 4 0,1-2 0,-6 0 0,1-4 0,1 1 0,3 1 321,-4 10 1,1 2-1,2 0 1,1 0 0,1-1-322,4-2 0,3 0 0,1-1 0,0 0 0,0-2-142,-8 4 0,0-1 1,0-1-1,0 0 1,1-1-1,0 1 0,1 0 142,2 0 0,0 1 0,0 0 0,2 1 0,-1-1 0,0-1 0,1 0 0,-3 1 0,1-1 0,0-1 0,0 1 0,1-1 0,-1 1 0,0-1 0,0 2-231,-1 1 0,0 0 1,0 0-1,0 0 0,0 1 1,0 0-1,1-1 1,1 1 230,-2 1 0,1-1 0,0 1 0,0 0 0,1 0 0,0 0 0,1 0 0,-1 1 0,1 0 0,0 0 0,0 1 0,0 1 0,0-1 0,1 1 0,0 0 0,0 1 0,0-1 0,1 1 0,2-2 0,0 1 0,1 0 0,0 0 0,0 1 0,1-1 0,0 1 0,0 0 0,0 0-248,-2 2 1,-1 0 0,1 0-1,-1 1 1,2-1 0,-1 1 0,0 0-1,1 0 1,0 0 0,0 0 247,1 1 0,0 0 0,1 0 0,0 0 0,0 0 0,0 1 0,1 0 0,-1 0 0,1 0 0,0-1-129,-3 3 1,0-1 0,1 1 0,-1 0 0,1 0-1,0 0 1,0-1 0,0 1 0,0 0 0,0 0 0,0-1 128,1 0 0,-1 0 0,0-1 0,0 0 0,1 0 0,-1 1 0,0-1 0,1 1 0,0 1 0,-1 0 0,1 1-51,1 2 0,-1 0 0,1 1 0,-1 1 1,1 1-1,0-1 0,0 1 0,0-1 0,0 0 1,-1 0-1,-1-2 51,4-1 0,-1-1 0,-1-1 0,1 0 0,-1 0 0,0 0 0,0 0 0,0 1 0,1 1 0,-1 1-7,-1 3 0,1 0 0,-1 1 0,1 1 1,0 0-1,-1 0 0,0 0 0,0 1 0,-1-2 1,0 0 6,6-2 0,0-1 0,-1-1 0,0 1 0,-1 0 0,0 0 0,-1 1 0,0 1 114,3 0 1,-1 1-1,0 1 1,0 0 0,-1 1-1,0 1 1,0 0-115,3 0 0,0 2 0,0 0 0,0 1 0,-1 0 0,-1-1 219,-1 1 0,-1-1 0,0 1 0,-1 0 0,1 0 0,-1 2-219,-2 1 0,0 0 0,0 1 0,0 1 0,-1 0 0,1-1 401,5 0 0,0 0 0,0 0 0,-1 0 0,-1 0-401,-4 0 0,-1 0 0,-1 0 0,1 0 0,-1 0 589,6-1 0,1 0 0,-1 1 0,-1 2-589,-3 2 0,0 2 0,-1 1 0,0-1 0,1 0 0,1-2 0,-2 3 0,0 6 580,1 10 1,0 6 0,-3 2 0,-1-6-581,-4-10 0,-3-4 0,0 6 857,5 17 1,-1 7-1,-12-14-857,-17-22 1139,6 17 0,-1 4-1139,-11 3 1565,0 0-1565,11-3 0,2-5 846,-7-15-846,17 18 0,-23 7 0,0-23 0,0 23 0</inkml:trace>
</inkml:ink>
</file>

<file path=ppt/ink/ink6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14:35:06.743"/>
    </inkml:context>
    <inkml:brush xml:id="br0">
      <inkml:brushProperty name="width" value="0.10583" units="cm"/>
      <inkml:brushProperty name="height" value="0.05292" units="cm"/>
      <inkml:brushProperty name="color" value="#D8D8D8"/>
      <inkml:brushProperty name="fitToCurve" value="1"/>
    </inkml:brush>
  </inkml:definitions>
  <inkml:trace contextRef="#ctx0" brushRef="#br0">-8 6632 16,'0'14'29,"12"-9"3,-12-5-3,22-6-26,3-3-1,6-11 0,7-1 0,3-9 1,4 0 1,1-8 1,3 2-2,-4-4 0,-4 2-1,-1 2-1,-6 2-3,-2 7-11,-8 0-11,-10 2-8,-3 3 0,-11-2-1</inkml:trace>
  <inkml:trace contextRef="#ctx0" brushRef="#br0" timeOffset="241">204 5902 12,'-53'-23'32,"32"18"1,2 0-14,6-1-6,4 3-3,9 3-1,9 0-4,8 6-1,18 10-1,15 8-1,15 9 3,12 6-1,14 8-2,5 2 0,5 4 0,3-4-1,-2 0 1,-11-6-2,-8-6 1,-14-7 0,-10-5 0,-14-8 1,-9-4-1,-13-4-1,-12-9-3,-11 0-4,-5-19-20,-11 0-9,-9-4-1,-7-7-3</inkml:trace>
  <inkml:trace contextRef="#ctx0" brushRef="#br0" timeOffset="655">605 5314 24,'-29'3'32,"16"5"-14,-1 1-2,7 4-3,-3 1-4,7 7-3,3 6-2,10 7-1,6 6-1,6 5-1,11 6-1,6 5 0,7-2 0,4-1 0,6-8 0,0-8-1,-1-11 1,-2-11-2,-4-15 4,-5-8-1,-6-14 1,-8-9 0,-11-10 0,-7-10 1,-12-6-1,-5-7 1,-11-4 2,-3 1-3,-9 1 0,-3 6 0,-5 5 0,-1 12 0,-7 6 0,-1 14 0,-3 10-1,-2 13 1,-2 6-2,1 12 0,4 12-2,1 5-3,10 10-4,-1-2-10,14 2-17,6-1 0,7-6-3</inkml:trace>
  <inkml:trace contextRef="#ctx0" brushRef="#br0" timeOffset="1211">607 4756 12,'-20'-21'32,"1"10"1,10 6-17,9 5-4,0 0-1,0 0 0,0 9-6,12 4-2,6 3-2,8 3 0,7 5-1,9 2 0,6-1 0,5-2 1,0-8-1,1-6 0,-1-9 0,-3-5 1,-7-13 0,-8-9 1,-10-8-1,-9-6 3,-10-8-3,-6-5 1,-16-4-1,-9-3 0,-11-2 0,-5 1 0,-9-1-1,-4 4 1,-2 4 0,-2 9 0,2 6 0,4 8 0,6 5 0,8 10 0,8 8 0,8 6-1,12 3 0,10 11 0,9 1 0,11 7 1,10 3-2,11 4 0,6 3 1,9 2 0,7-2 0,2-2 1,1-5-1,0-4 0,-5-5 1,-5-5-1,-6-5-1,-11-7-5,-5 0-15,-12-8-15,-12-8 1,-10-3-5</inkml:trace>
  <inkml:trace contextRef="#ctx0" brushRef="#br0" timeOffset="1919">696 3759 28,'-16'0'33,"1"0"-14,15 0-3,-11 0-2,11 0-5,0 0 0,5 13-4,9 3-3,5 3-1,9 5-1,7 2 1,5 3-1,6-2 0,2 0 1,-1-5 0,-3-3-1,-5-5 1,-7-4 1,-7-5-1,-6-1 3,-10-4-2,-9 0-1,-3-11 1,-10 2-1,-9-6 0,-6-1 0,-9-6 0,-9-6-1,-5-5 1,-2-2 0,-6-4-1,1-4 0,3-1 1,2-5-1,8 0 0,6-2 0,9 1-1,8-1 0,11 3 1,11 3-1,5 3 1,10 9-1,6 5 1,4 9 0,6 8 0,1 8 0,2 10 0,1 10 0,-4 11 0,-3 9 0,-4 10 0,-4 6 1,-4 6-1,-4 0 0,-7 0 0,-5-6 0,-5-8 0,-2-9 1,-4-9-1,0-12 0,-2-7 1,2-8-2,1-6 1,3-3 1,7-5-2,3-1 1,7-4 0,6 2 1,5-6-1,6 2 2,6-2-1,4 1 1,2-5 1,5 3-1,1 0 0,-1 0 0,0 0 0,-2 4-1,-6-2 1,-4 3-1,-7 2 2,-4-1-2,-6 0 0,-5 3 0,-6 1 0,-4 2-2,0 12-12,-7-11-22,-6 11-4,-6 3-1,-9 3-2</inkml:trace>
  <inkml:trace contextRef="#ctx0" brushRef="#br0" timeOffset="3062">552 2458 15,'-34'-25'23,"15"20"-3,2 1-3,0 4-1,-3 7-4,5 6-4,-1 3-2,6 9-1,2 5-2,4 5-1,4 1-2,7 3 1,7-1-1,4-5 0,4-4 0,4-7 0,3-7 0,3-10 0,-1-10 0,4-10 1,-1-10 0,3-4-1,-2-6 1,2-2 0,0-3 0,0 4 0,3 4 0,-1 7 0,-1 7 1,-2 8-1,-2 10 1,-2 8 0,-6 7 2,-2 12-2,-9 7 1,-4 12-1,-11 3 0,0 7 0,-10 3 0,-4 1-1,-8-4 0,-2-5 0,-2-8 0,-1-10 0,0-9-2,1-13-2,6-6-5,-1-13-15,5-8-13,5-7-1,1-10-2</inkml:trace>
  <inkml:trace contextRef="#ctx0" brushRef="#br0" timeOffset="3603">596 2068 2,'-29'-19'31,"14"11"-2,15 8-14,-12 0-4,12 0-3,0 0 0,19 16-1,1-2-3,3-1 0,10 7 1,5-2 0,7 6-2,3-4 0,5 0-1,-2-5 0,2-4-1,-2-5 0,-3-6 1,-6-5 0,-5-6 1,-9-9-1,-6-8 0,-7-8 0,-7-5 0,-8-8 0,-4-4 0,-8-7-4,-5-4-6,-2-1-27,-5 8 0,-6 1-2,-2 12 0</inkml:trace>
  <inkml:trace contextRef="#ctx0" brushRef="#br0" timeOffset="3971">554 1999 4,'-42'29'33,"23"-29"0,-6-21-3,6-13-19,2-9-5,5-17-4,5-5 3,4-9-1,7 2-2,6 4-4,4 3-10,8 11-14,7 22-6,-5 16-2</inkml:trace>
  <inkml:trace contextRef="#ctx0" brushRef="#br0" timeOffset="4174">742 2190 7,'6'37'33,"-6"-37"1,-10-33-2,4-3-21,-3-17-1,2-9-4,-2-13-1,3-3-4,1-3-9,2 1-24,0-4-1,6 10 1,-3 5-2</inkml:trace>
  <inkml:trace contextRef="#ctx0" brushRef="#br0" timeOffset="4400">634 1008 24,'-13'0'36,"-2"4"-2,15-4-16,-11 0-5,11 0-4,0 0-2,0 0-1,0 0-3,0 12-2,13-4 0,2 4 0,7 0-1,4 6 1,7 1-1,3 2 1,4 1-1,3-1 1,2 1-1,1-2 0,-2-2 0,0-1 1,-1-2-1,-3-3 1,-4 0 0,-6-4-1,-5-1 1,-5-2 0,-3-1 0,-8-4 1,-9 0 0,0 0 1,8-8-1,-11-7 1,-1-2-1,-2-9-1,2-6 2,-2-8-2,1-6 0,1-3-1,1 1 1,3 0-1,0 3-2,4 9-6,-4-4-14,3 8-16,2 4-1,-5 5 0</inkml:trace>
  <inkml:trace contextRef="#ctx0" brushRef="#br0" timeOffset="4941">704 401 4,'-30'16'32,"16"-16"0,14 0-4,-14 9-19,14-9-3,0 0-2,0 0-1,20 7 3,-2-1-2,7 5 0,5 0 1,10 4 0,1 0 1,7 2-2,0-2-2,2 0 1,-5-5 0,1 1-2,-6-5 1,-4-1-1,-5-2 1,-7-3-1,-5 3-1,-5-3-3,-3 0-9,-11 0-23,0 0-1,-11-13-1,-8 0 0</inkml:trace>
  <inkml:trace contextRef="#ctx0" brushRef="#br0" timeOffset="5287">667 466 26,'-55'10'35,"25"-15"-2,4-11-12,2-1-8,0-15-5,5-2-3,0-12 2,7 1-5,-1-6 1,6 2-2,3 3 0,4 3-4,0 10-7,3 2-10,2 12-14,6 9-1,-11 10-2</inkml:trace>
  <inkml:trace contextRef="#ctx0" brushRef="#br0" timeOffset="5573">883 513 24,'15'44'37,"-15"-32"0,0-12-17,0 0-3,-11-13-3,11-4-5,-11-13-2,5-4-5,-2-10 1,3-6-2,-1-4 1,6 0-2,-3 5 1,3 3 0,4 8-1,2 5-4,4 13-18,1 6-16,-11 14 0,17-5-1</inkml:trace>
</inkml:ink>
</file>

<file path=ppt/ink/ink6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3:41.233"/>
    </inkml:context>
    <inkml:brush xml:id="br0">
      <inkml:brushProperty name="width" value="0.10583" units="cm"/>
      <inkml:brushProperty name="height" value="0.05292" units="cm"/>
      <inkml:brushProperty name="color" value="#00B0F0"/>
      <inkml:brushProperty name="fitToCurve" value="1"/>
    </inkml:brush>
  </inkml:definitions>
  <inkml:trace contextRef="#ctx0" brushRef="#br0">11 85 17,'9'-28'18,"-2"13"-5,5 4 1,-1-3-3,4 7-1,-1 0-2,6 7-2,-3-3 0,4 7 0,-4 2-3,3 6 0,-4 3-1,1 3 2,-4 3-3,0 3 2,-7 1-1,-1 1-1,-5-2 0,-4 2 0,-5-3 0,-5-2-1,-3-5 1,-1-1 0,-2-7-1,-4-2 0,2-6 0,-1 0 1,2-7-1,3-3 0,3-2 0,2-3 0,1-4 1,6 0-1,2-3 0,4-2 0,5 0 0,3 1 0,3 0 1,5 3-1,0 2 0,3 4 1,3 3-1,0 4 1,-2 3-1,-1 4 1,-1 8-1,-4 1 0,-3 5 1,-3 3-1,-5 4 0,-3 2 1,-6 3-1,-4 0 1,-4 0-1,0-3 1,-4-3-1,1-2 2,-1-7-2,0-3 0,4-8 2,2 0-2,1-8 0,3-4 0,3-3 1,1-3-1,4-2 0,0 0 0,7 1 0,1 1 0,2 2-1,-1 4 1,2 3 0,0 6 0,1 3-2,-2 5 2,-1 3 0,-2 4 0,0 0 0,-3 1 0,-4 1 0,0-1 0,-5-2 2,-1-2-2,6-9 1,-21 13-1,7-9 0,0 0 1,-2-4-1,3 0 0,1 0 0,2 0 0,10 0-1,-13-4 1,13 4 0,0 0-1,0 0 1,14-4-2,-5 4 2,-9 0 0,17 0-2,-7 0 0,-1 0-4,-9 0-16,9 3-12,-9-3-3,0 0 1</inkml:trace>
  <inkml:trace contextRef="#ctx0" brushRef="#br0" timeOffset="1533">515 98 7,'0'0'8,"0"0"-3,0 0 3,0 0-2,0 0-1,0 0-1,10 0 1,2-3 0,3 3 2,6 0-3,5 0 2,5-3-2,6 3 1,4-5 0,9 5-2,3-5 0,5 5-1,5-4 0,6 4 0,5-7-1,3 7 0,8-5 0,4 5 0,6-3 0,8 3 1,3 0-1,6 0 0,6 3 0,3 0 2,3 1-1,4 1 0,2-1 0,3 1 2,-1-5 1,3 5 0,-3-5-2,3 0 1,-5-5-1,-3 5-1,-6-4 0,-3 4 2,-10 0-3,-6 0 0,-12 0-1,-9 4 0,-13-4 0,-11 5 0,-14-5 0,-12 0-2,-9 0-6,-22 0-12,0-10-13,-13 6-2,-12-5-2</inkml:trace>
  <inkml:trace contextRef="#ctx0" brushRef="#br0" timeOffset="2458">575 389 6,'-13'0'6,"13"0"0,0 0 0,0 0 3,11 8-4,3-8 0,8 3 1,6 0 2,9-3-1,6 4-1,7-4-2,10 3 1,7-3 0,7 0-2,8 0 1,8 0-2,9 0 0,6 0 0,7-3 0,7 3 0,7 0 0,5-3-1,4 3 1,3 0-1,1 0 2,4 5-2,-3-5 1,-1 7 1,-5-3-1,-1 2 2,-8 1-1,-2 1 0,-8-2-1,-4 1 0,-8-2-1,-6-1 0,-8 0-1,-8-4 1,-9 0-2,-14 0 0,-9 0-5,-16-5-12,-12 0-15,-9 5-2,-12 0 2</inkml:trace>
  <inkml:trace contextRef="#ctx0" brushRef="#br0" timeOffset="3203">795 665 1,'-16'8'5,"2"-2"-1,14-6 1,-9 5-1,9-5 3,0 0-2,7 9 0,4-6 0,7 2-1,6-1 2,8 0 0,8 0-1,10 0-1,7 0 0,11 0-2,8 0-1,9 0 1,10 1-1,6 3 0,7 1 1,6 2-1,7-1 0,3 3 2,4-1 1,2 1 1,0-5 0,6 5 1,-6-8 1,4 2-2,-8-3 3,0-1-3,-7-3-1,-2 5-1,-9-2-1,-8-3 1,-7 4-1,-7-1 0,-11 0 0,-7 0-1,-13 0-1,-10 0 0,-8 1-7,-15-4-12,-22 0-16,9 0 0,-25-7-2</inkml:trace>
  <inkml:trace contextRef="#ctx0" brushRef="#br0" timeOffset="4451">119 1302 13,'0'0'15,"0"0"-1,0 0 0,0 0-4,0 0 0,0 0 0,-9 0-3,9 0-1,0 0-1,0 0 0,0 0-3,-10-10 0,10 10 0,0 0-1,10 4 0,-10-4 0,14 9 2,-4-2-2,0 2 2,2 3-1,-3 0 0,1 2-1,-2 1 0,-4 0 0,-4 1 1,0-4-1,-9 2 0,-1-5-1,-3 0 1,-1-5 0,-3-1-1,-1-3 0,1-3 0,0-1 1,2-5-1,0 0 0,3-2 0,1-1 1,2-1-1,2-3 0,4 2 0,3-2 0,4 3 0,3 0 0,5 1-1,1 1 2,4 4-1,2 3 0,1 4 0,0 0 0,-1 0 0,-1 9 1,-2-2-1,-4 3 0,-2 2 0,-4 0 1,-6 1-1,0 1 1,-5-1-1,-5 0 2,-2-2-2,-3-3 2,1-2-2,-3-2 0,0-4 0,1 0 0,1-9 0,2 1 0,1-3 0,3-1 0,2-1 0,3-3 0,4 2 0,0-3 0,4 2 0,6 0-2,2 2 2,2 2 0,3 0-2,2 5 2,3 2 0,1 4 0,-2 3-1,0 3 1,-2 2 0,-3 4 0,-2 1 1,-7 3-1,-4-1 2,-3 2-2,-9-1 2,-4-2-2,-4-1 1,-5-4-1,0-2 1,-1-7-1,1 0 0,1 0 0,3-9 1,4 1-1,4-1 0,6-1 0,4 0-1,0 10 1,7-16 0,2 11-1,2 0 1,2 5-1,2 0-3,2 5-8,-2 3-24,0-2 1,1 4-2</inkml:trace>
  <inkml:trace contextRef="#ctx0" brushRef="#br0" timeOffset="5670">570 1454 6,'12'-8'14,"3"8"3,-5 0-6,1 0-1,1 0-2,4 4 0,2 2-1,4-3-1,6 3 0,4-2-3,7 4 1,3-3 1,11-1-1,5 2-2,11-2 1,8-1-1,11-3 0,10 4 2,11-4-1,11 0-1,10 4 0,10-4 0,6 0 0,7-4 0,5 4 0,2-3 0,2 3 0,-4-6 0,-2 6 0,-8-5 0,-7 5-1,-11 0 0,-13 0 0,-15 3-1,-15-3 0,-17 7 0,-15-3 0,-17 4-1,-13-1-1,-13 2-3,-12-9 0,-11 15-5,-10-11-12,-3-4-13,-2 8 0,-7-11 0</inkml:trace>
  <inkml:trace contextRef="#ctx0" brushRef="#br0" timeOffset="6541">788 1829 7,'-14'8'6,"14"-8"-1,-11 5 1,11-5 1,0 0 0,0 0-2,11 12 3,3-12 1,6 7 0,7-7-1,9 7 1,9-7 0,12 5-3,8-5 0,14 3-1,9-3-1,11 0-1,9 0 0,10 0 0,6-4 0,9 4-1,6-6 0,2 6-1,2-5 1,2 5-1,-4-5 0,-6 5 0,-7-5 0,-10 5-1,-10 0 1,-9-2-1,-13-2 1,-10 4 0,-13-4-1,-8 4 0,-11-4 0,-9 4 0,-8-4 0,-8 4-1,-4 0-2,-15 0-7,0 0-19,0 0-5,-12-9-1</inkml:trace>
  <inkml:trace contextRef="#ctx0" brushRef="#br0" timeOffset="7316">916 2234 9,'-14'-5'13,"14"5"0,-14-4-4,14 4 3,-15-4-2,15 4-1,-13-3 1,13 3-3,0 0-1,-9 0-1,9 0-2,0 0 1,0 0-2,0 0-1,16 8 1,2-1-1,5-1 0,9 2 1,9-1 3,15 3-2,12-3 0,16 0-1,12-1 0,14 0 0,16 0 0,13-2 0,9-4 0,10 0-1,8 0 1,2 0 0,0-9-1,-4 0-1,-9-2 1,-8-2 0,-14-1-1,-13 0 1,-20-1-1,-17 3 0,-18 2 1,-14 1-1,-14 4 0,-12 1 0,-11 4 0,-14 0 0,10 4 0,-10-4 0,-6 11 0,6-11 0,-5 13-1,5-13 0,-3 10-2,3-10-7,0 0-17,0 0-9,3-20-1,-3 7 0</inkml:trace>
  <inkml:trace contextRef="#ctx0" brushRef="#br0" timeOffset="8504">162 2900 8,'-9'0'12,"9"0"3,0 0-3,0 0 1,0 0-2,0 0-2,0 0-1,0 0-1,0 0-3,12 0 0,-12 0-2,13 12 0,-13-12 0,11 18-1,-7-7-1,-4 2 1,0-1 0,-4 2 0,-3-3 0,-1 1 0,-7-1 0,0-2-1,-4-1 1,0-1-1,0-3 1,1-4-1,3 0 1,2 0-1,13 0 0,-11-14 2,11 4-2,6-2 0,2 0 1,4-1-1,1-1 0,2 2 2,-1 2-1,1 0-1,-1 4 2,0 3-1,-3 3-1,-1 0 1,-10 0 0,15 11 0,-15-11-1,6 17 1,-6-6 0,-3-2 0,-3 2-1,-3-1 1,-3-2-1,0 0 1,0-3-1,-1-1 0,0-4 1,0 0-1,2 0 0,11 0 1,-13-11-1,13 11 0,-5-18 0,8 8 0,0-1 1,5 0-1,2 0 0,3 0 0,4 2 0,0 2 0,2 3 0,1 4 1,-1 0-1,0 5 0,-4 2 0,-3 5 1,-4 1-1,-4 2 1,-4-1-1,-5 1 1,-4 0-1,-4-2 0,-1-1 2,-3-2-2,-1-4 2,0-2-2,1-4 1,0 0-1,1-6 1,3 1 0,1-4-1,5-1 1,2 0-1,2 0 0,3 10 0,6-18 0,6 12 0,4 0-1,7 6 1,3-4 0,1 4 0,2 6-1,-2-1 1,-1 2 0,-6 3 0,-6 0 0,-7 1 0,-7 3 1,-4-2-1,-6 1 0,-3-1 0,-5-1 0,-3-1 0,-1-2 0,-4-4 0,1-1 0,1-3 0,-1 0 0,2-6 1,4 1-1,3-3 0,4-1 0,5-2 1,4-1-2,3 0 1,5-1-1,2 0-2,3 0-5,6 4-12,3 4-15,-2-1-2,3 6 0</inkml:trace>
  <inkml:trace contextRef="#ctx0" brushRef="#br0" timeOffset="9828">582 3048 17,'0'0'20,"0"0"-8,0 0 1,0 0-3,0 0-5,9 6 2,-9-6-3,13 5 2,-13-5-2,21 5 2,-3-2-1,6 1-1,5 0 0,11 0 0,5-1 0,10 2-1,12-2-1,14 2 1,12-5-1,12 4-1,14-4 0,12 0 1,13 3-1,12-3 0,6 0 1,9 5-2,5-1 4,2 2-3,1 1 1,2 3-1,-3-1 1,-6 1-2,-8 1 2,-6-1-2,-14-3 1,-8 0-1,-13-4 0,-18-3-1,-15 0-2,-17-7-8,-11 3-19,-17-1-6,-19-4-1,-13 3 0</inkml:trace>
  <inkml:trace contextRef="#ctx0" brushRef="#br0" timeOffset="10625">848 3403 9,'-27'3'8,"16"-3"1,11 0-2,-14 5-1,14-5 0,0 0 0,0 0 0,21 10-1,-2-10 1,9 9-1,10-5 1,10 5 1,11-4-1,18 2-1,11-3-1,14 3 1,13-7-1,15 5-2,10-5 1,9 0-1,7-4 2,7 0-1,0 0 1,3-1-2,-4-1 1,-5-1 0,-10 1-1,-8 0-1,-14 3 0,-14 3-1,-23-3-2,-17 3-2,-16 0-6,-21 5-13,-19-2-10,-11 8-2</inkml:trace>
  <inkml:trace contextRef="#ctx0" brushRef="#br0" timeOffset="11324">891 3776 1,'-10'-4'25,"10"4"-2,0 0-2,-11-8-4,11 8-6,0 0 0,0 0-5,0-10 0,0 10-2,10-3 0,4 3-3,2 5 1,9-2 1,8 1-1,9 1 2,10-1-2,11 2 4,11-2-4,9 1 0,11-5 1,12 7-3,4-7 2,9 3-1,7-3 0,4 0 1,1 0-1,1-3 2,-3-1-3,-2 0 2,-11 4-2,-7-4 2,-13 4-2,-11 0-1,-14 5 1,-10-2-1,-12 2 1,-7 1-1,-6-1 1,-3-1-1,-1 0 1,-1 1 0,0-5 0,2 5 0,-1-5 0,0 0 0,-2 3 0,-2-3 0,-3 0-1,-4 0 0,-1 0-1,-6-4-1,-2 4-6,-12-12-13,0 1-16,0 2 0,-12-6-1</inkml:trace>
</inkml:ink>
</file>

<file path=ppt/ink/ink6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3:17.189"/>
    </inkml:context>
    <inkml:brush xml:id="br0">
      <inkml:brushProperty name="width" value="0.10583" units="cm"/>
      <inkml:brushProperty name="height" value="0.05292" units="cm"/>
      <inkml:brushProperty name="color" value="#00B0F0"/>
      <inkml:brushProperty name="fitToCurve" value="1"/>
    </inkml:brush>
  </inkml:definitions>
  <inkml:trace contextRef="#ctx0" brushRef="#br0">0 179 17,'0'0'19,"0"0"-6,0 0 0,0 0-4,0 0-1,0 0-1,0 0 0,0 0-3,17 12 2,-6-12-2,4 4 1,1-4-1,3 4-1,5-4 2,1 4-4,0-4 2,3 0-2,0 0 0,0 4-1,-3-4 1,1 0-1,-7 0 0,-2 0-2,2 0-8,-9-4-11,0-3-12,4 4-1</inkml:trace>
  <inkml:trace contextRef="#ctx0" brushRef="#br0" timeOffset="376">311 0 31,'0'0'21,"0"0"-4,0 0-2,0 0-3,-11 9-4,1 3-2,1 9-3,-4 3-1,-4 7 0,-1 3-1,-3 5-1,0 1 3,-1 0-3,0-3 1,3 0 1,0-7-1,6-2-1,0-6 0,4-5-1,2-4-5,7-13-2,0 0-15,0 0-10,0 0-3</inkml:trace>
  <inkml:trace contextRef="#ctx0" brushRef="#br0" timeOffset="685">120 46 20,'-18'-18'28,"7"8"-6,11 10-7,0 0-4,0 0-3,0 21-2,4-6-3,6 10-1,3 2 0,3 7 0,2 0 1,1 4-1,1-2 1,-2-1-3,-1-5 1,-1-3-1,-5-4-3,-3-6-8,1-4-19,0 1-3,-9-14-3</inkml:trace>
  <inkml:trace contextRef="#ctx0" brushRef="#br0" timeOffset="1722">736 176 1,'-15'5'6,"15"-5"-1,0 0-2,0 0 1,0 0 0,0 0 1,0 0 0,11 11-1,2-11-1,5 6 2,4-3 1,6 2-1,6-5 0,8 5-1,8-5 1,11 3-1,2-3 1,10-3 0,6-1-1,10 0 1,4-2 0,11 1 0,4-4-1,7 1 2,3-4-3,11 2 2,3-4-1,7 2 0,1-3-2,1 3 0,0-2 0,1 3-1,-6 1 1,-3 2-1,-11 0 0,-7 4 1,-12 1-1,-12 3 1,-14 0-2,-11 0 2,-16 0-1,-14 0-1,-11 3 1,-8-3-2,-6 0-6,-11 0-17,-10-5-9,0 5-4,-6-6 0</inkml:trace>
  <inkml:trace contextRef="#ctx0" brushRef="#br0" timeOffset="5625">920 753 8,'-10'0'16,"10"0"-1,0 0-3,0 0-2,0 0-2,0 0-2,7 13 2,-7-13-4,16 13 1,-7-8-1,5 6 1,-1-3-1,3 2 0,-1-1-2,2 0 0,-2-2-1,0 0 0,-1 0-2,-2-4-3,0 2-8,-2-5-10,-10 0-11,16 0-1</inkml:trace>
  <inkml:trace contextRef="#ctx0" brushRef="#br0" timeOffset="5948">1116 723 1,'0'0'21,"0"0"-3,-5-10-4,5 10-2,0 0-5,-8 18-3,0-7-1,-1 7 0,-2 1-2,-3 5 0,0 2 0,-2 3 0,-1 0 2,4-1-2,0-3 1,1-3-1,3-3-1,2-5-3,3-2-7,4-12-9,0 0-12,0 0 0</inkml:trace>
  <inkml:trace contextRef="#ctx0" brushRef="#br0" timeOffset="6271">1007 691 20,'0'0'21,"0"0"-5,0 0-4,0 0-4,0 13-1,-3 0-5,3 7 0,0 3 0,0 5-1,0 1 0,4 5 1,-4-1 0,5 0 0,-1-4 0,2-2-2,-2-5 1,-1-4-5,2-2-6,-5-5-13,0-11-8,0 0-2</inkml:trace>
  <inkml:trace contextRef="#ctx0" brushRef="#br0" timeOffset="6557">942 828 20,'0'0'20,"0"0"-7,0 0-3,12 0-5,-2 5-4,6-1-9,3 4-16,2-8-4</inkml:trace>
  <inkml:trace contextRef="#ctx0" brushRef="#br0" timeOffset="6985">1414 840 9,'0'0'9,"0"0"3,0 0-4,0 0-1,0 0 1,11 8 1,-11-8-3,15 0-1,-15 0-2,20 3 1,-6-3 0,5 0-1,1 0 0,10 0 0,4 0 0,8 0 0,7-4 1,8 4-1,4-7 1,9 3-1,5-1-1,6 1 1,5-2 0,6 1 1,4-3-1,5 1-1,2-1 0,3 2 0,-1-4 0,-1 1 0,-5-1-1,-5 0 0,-9 0 0,-9 0 0,-13 1 0,-9 1-1,-12 2 2,-10 0-4,-11 6-2,-21 0-11,10-11-21,-10 11 0,-18 0-2</inkml:trace>
  <inkml:trace contextRef="#ctx0" brushRef="#br0" timeOffset="7903">960 1404 6,'-13'0'13,"13"0"-1,0 0-3,0 14 0,0-14-1,3 19-2,0-9 0,4 6 0,-1-2 0,3 4 0,1-3 0,0 1-3,1 0 0,3-2 1,-3-2-3,2-1-2,-2 0-6,1-5-13,-12-6-11,24 8 0</inkml:trace>
  <inkml:trace contextRef="#ctx0" brushRef="#br0" timeOffset="8206">1151 1457 8,'0'0'32,"-10"0"0,0 4-18,2 6-5,-6 1-3,-1 7-2,-6 3-2,-4 3 0,-1 1 0,-1 1-1,-1-1 0,3-2-1,5-4-1,3-5-6,7-3-4,10-11-11,-12 3-10,12-3-1</inkml:trace>
  <inkml:trace contextRef="#ctx0" brushRef="#br0" timeOffset="8505">980 1408 9,'-17'-6'21,"8"3"-6,9 3 1,0 0-6,0 16-2,3 0-1,1 2-2,2 6 0,-2 5-1,2 7 2,-2-4 0,0 4-4,0-2-2,-4-4-10,6-4-15,3 1-7,-3-13-1</inkml:trace>
  <inkml:trace contextRef="#ctx0" brushRef="#br0" timeOffset="9369">1479 1533 1,'-9'5'3,"9"-5"1,0 0 1,0 9 0,0-9 3,11 9 0,1-5 0,-1 2 1,9-2 2,2-2-3,9 3 2,7-5-3,10 2 1,8-6-3,10 4 1,9-9 0,8 3-2,8-7 1,8 5 1,4-6-2,3 3-1,0-2 0,0 3 0,-3-2 0,-3 3 1,-7 1-2,-7 0 0,-12 3-1,-8 1-1,-14 1 1,-11 0-1,-10 3 1,-8 0 0,-11 0-1,-12 0 0,0 0-2,0 0-2,0 0-10,-7 8-23,7-8 1,-10 0-4</inkml:trace>
  <inkml:trace contextRef="#ctx0" brushRef="#br0" timeOffset="-71976.73">1162 3626 7,'0'0'30,"0"0"-13,-17 10-3,7 2-6,-9-1 0,0 8-2,-8 0-2,2 6 0,-9 1-1,3 3 1,-2-1-2,0 0 2,-1-2-3,4-2 1,3-3-1,3-2-1,7-7 1,1-2-2,7-4-1,9-6-6,0 0-10,7-13-11,3-6-5</inkml:trace>
  <inkml:trace contextRef="#ctx0" brushRef="#br0" timeOffset="-71690.73">1001 3667 23,'0'0'21,"-10"0"-2,0 0-7,4 11-3,-6 1-2,2 6-3,-2 3-2,-1 2 0,-1 2 0,0 1 0,-1 0-1,1-1 0,1-7 0,2 0 0,3-6-3,-2-4-2,10-8-1,-10 7-1,10-7-4,-4-11 1,4 11 0,0-19-2,0 6 2,0-4 4,0-1 2,0 0 0,0-1 5,-4 2 0,1-1 3,3 5 0,-4 1 3,4 12 0,-4-16-1,4 16-1,0 0 0,0 0-2,14 10-1,-3 1-2,2 7 2,3 2-1,1 3-1,5 3 1,-4 0-1,3-1 1,-1-2-2,-5-4-3,3-3-5,-8-5-4,5-2-4,-6-5-7,-9-4-8</inkml:trace>
  <inkml:trace contextRef="#ctx0" brushRef="#br0" timeOffset="-70916.73">1435 3871 9,'-10'0'19,"10"0"-2,0 0-1,0 0-6,0 0-4,0 0 1,0 0-3,0 0 1,0 11-2,0-11 0,22 9 2,-7-5-2,10 4 2,4-3-2,14 2 0,4-2 1,12 0-1,6-5 0,8 0 0,10-4 0,8-2-1,6-3 1,7-1-1,2-1 2,3-1-1,3 1 0,0 0-2,-3 1 1,-3 5-1,-6-1 0,-7 6 1,-11-5-1,-7 5 1,-14 0-1,-11 0 0,-14 0 1,-9 0-1,-13 0-1,-14 0 0,0 0-2,0 0-3,-10-3-12,1 3-20,0-9-3,9 9-1</inkml:trace>
</inkml:ink>
</file>

<file path=ppt/ink/ink6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3:28.017"/>
    </inkml:context>
    <inkml:brush xml:id="br0">
      <inkml:brushProperty name="width" value="0.10583" units="cm"/>
      <inkml:brushProperty name="height" value="0.05292" units="cm"/>
      <inkml:brushProperty name="color" value="#00B0F0"/>
      <inkml:brushProperty name="fitToCurve" value="1"/>
    </inkml:brush>
  </inkml:definitions>
  <inkml:trace contextRef="#ctx0" brushRef="#br0">22 0 3,'0'0'16,"0"0"2,0 0-4,0 0-1,0 0-2,0 0 0,6 16-2,0-6-1,9 7 0,-4 0-2,7 3 1,-1 0-1,5 1-3,-5 0 0,3-2-1,-4-3-1,0-1 1,-4-4-1,0-2-1,-3 0-3,-9-9-2,17 10-14,-17-10-16,12 0-1,-12 0 0</inkml:trace>
  <inkml:trace contextRef="#ctx0" brushRef="#br0" timeOffset="331">323 16 22,'0'0'35,"0"0"-1,-12 7-21,-1-2-3,3 9-3,-9 2-1,-1 7-5,-6 6 0,-3 6 0,-3 2-1,-1 4 1,1-2-1,2-2-1,5-4-2,2-7-8,11-4-7,5-6-15,7-16-1</inkml:trace>
  <inkml:trace contextRef="#ctx0" brushRef="#br0" timeOffset="594">236 24 20,'-9'-17'36,"-4"17"-8,13 0-11,-12 7-5,4 3-3,3 9-3,-4 3-4,2 6-1,-2 5-1,1 3 1,0 0 0,0-3-1,1-3 1,2-5-2,1-4-2,-2-8-5,6-4-8,0-9-13,0 0-6,0-13 1</inkml:trace>
  <inkml:trace contextRef="#ctx0" brushRef="#br0" timeOffset="835">58 64 13,'-15'-15'20,"0"8"-6,15 7 2,-6 19-5,6 1-2,0 6-4,0 4 0,0 5-1,0 4-1,3 0-6,2-4-22,4 3-6,-6-13-1</inkml:trace>
  <inkml:trace contextRef="#ctx0" brushRef="#br0" timeOffset="2091">453 187 17,'0'0'20,"0"0"-4,0 0-1,0 0-6,0 0 0,0 0-2,0 0-3,0 0 0,15 0-1,-6 0 0,4 0 0,3 0-1,5 5 0,7-5 0,6 0 0,6 0 1,7 3 1,7-3-1,9 0-1,6 0 1,12 0 0,4 0-1,6 0 0,4 0 0,7 0 1,2-4-1,4 4 0,5-4-1,2 4 0,1-2 0,4 2 0,1-6 0,6 3 0,0-2 0,-3-1 0,-3-2 1,-2 0-1,-8-1 0,-5 1 0,-11-2 0,-12 3-1,-17 0 1,-8 3-1,-18 0 1,-11 4-1,-10-4 1,-8 4-2,-11 0-1,-12-3-4,2 6-11,-10-3-17,-2 0-4,0 0-2</inkml:trace>
  <inkml:trace contextRef="#ctx0" brushRef="#br0" timeOffset="3354">1003 678 14,'0'0'20,"0"0"-5,0 0 0,8 11-3,1 0-1,-3-1-1,9 5 0,-3-1-1,4 3-3,-1-1 1,3 0-4,-2-1-1,-1-2-1,-2-1-1,-1-5-3,1 1-5,-13-8-10,18 0-12,-7 0-5,-11 0-2</inkml:trace>
  <inkml:trace contextRef="#ctx0" brushRef="#br0" timeOffset="3627">1226 673 10,'-14'0'30,"14"0"-10,-18 15-8,2-4-1,0 8-6,-5 2 0,-1 4-3,-2 3-2,1 0 1,-1 0-1,4-3 0,4-2-5,1-8-11,4-8-15,11-7 2</inkml:trace>
  <inkml:trace contextRef="#ctx0" brushRef="#br0" timeOffset="3880">1169 599 28,'-11'-3'34,"11"3"-17,-9 7-3,3 2-4,6 7-3,-7 2-2,7 5-2,-5 3 0,5 4 0,0 1 0,0 2-3,-4-3 0,4-3-5,0 1-4,0-8-11,0-5-13,0-1-3</inkml:trace>
  <inkml:trace contextRef="#ctx0" brushRef="#br0" timeOffset="4151">995 746 14,'9'-3'28,"6"7"-14,2 4-6,3 1-6,2 5-16,3-6-12,9 7 0</inkml:trace>
  <inkml:trace contextRef="#ctx0" brushRef="#br0" timeOffset="4527">1635 793 4,'10'-6'33,"-10"6"-12,0 0-5,0 0-2,0 0-4,0 0-3,0 0-2,0 0-2,0 0 0,0 0 0,12 0 2,-2 4-1,9 1-1,5-1 1,8 1-1,8 1 1,9 1 1,5-3-3,9 0 0,5-4 0,8 3-1,4-3 1,8-5 0,6-3 0,3 0 0,-2-3-1,3 3 1,-4-2-1,-4 2 0,-8-2 0,-7 3-1,-13 1 1,-8 2-1,-7 0 0,-12 4 1,-8-4-1,-6 4 0,-7 0 0,-14 0 0,12 0-2,-12 0-5,0 0-22,0 0-10,-17-3-1,17 3 0</inkml:trace>
</inkml:ink>
</file>

<file path=ppt/ink/ink6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8:02.104"/>
    </inkml:context>
    <inkml:brush xml:id="br0">
      <inkml:brushProperty name="width" value="0.10583" units="cm"/>
      <inkml:brushProperty name="height" value="0.05292" units="cm"/>
      <inkml:brushProperty name="color" value="#9900FF"/>
      <inkml:brushProperty name="fitToCurve" value="1"/>
    </inkml:brush>
  </inkml:definitions>
  <inkml:trace contextRef="#ctx0" brushRef="#br0">2 588 7,'0'0'9,"0"0"-2,0 0 1,0 0-3,0 0-1,-3 13-1,3 5 1,0 6 0,0 6 1,0 9 0,0 10-1,0 6 1,3 12-1,2 9-1,2 12 1,2 9 0,2 15-2,0 16 1,3 14-1,-4 10-1,2 10 0,-4 3-1,0 0 1,-1-4-1,-1-8 0,-1-14 2,0-13-2,3-17 1,-1-19 0,2-15 1,1-14-2,1-15 0,-2-14-1,2-12-8,0-13-21,-5-23-4</inkml:trace>
  <inkml:trace contextRef="#ctx0" brushRef="#br0" timeOffset="730">54 718 8,'0'0'11,"0"0"1,13 0-4,3 0-3,8 0 2,9 0-1,8 0-2,11 0-1,10 0 1,11 0-1,13 0-1,11 0 0,11 0 0,10 0 0,8-4-1,9 1-1,5-2 1,1 0-1,0-1 2,-2 1-2,-3-1 1,-3-1 0,-8 2 1,-8 2-1,-12 0 2,-8 0-2,-11 3 0,-12-4 0,-11 4 0,-14 0-1,-11 0 0,-10 0 1,-7 0-1,-8 0 1,-13 0 1,0 0-1,0 0 2,0 0-1,-12 10 0,12-10 2,-20 8-2,11-4-1,0-1 1,9-3-1,-13 9 0,13-9 0,-6 13 1,6 0 1,-3 4-2,3 8 2,3 7 0,2 12-1,-1 10 0,3 16 0,0 9-1,4 14 1,0 9-1,1 14-1,1 10 0,1 6 1,-3 7 0,1 4-1,0 3 2,1-3-2,-1-5 0,-1-11 0,-1-13 3,2-12-3,0-15-1,-2-20-5,1-11-4,-7-18-18,-4-12-10,6-6-1</inkml:trace>
  <inkml:trace contextRef="#ctx0" brushRef="#br0" timeOffset="5106">1208 0 9,'-7'12'8,"2"2"-1,-1 5 0,-1 7-1,-2 7 0,-3 10 0,-2 4 1,-1 7-1,-3 0-3,2 2 1,1 0-1,0-2-2,-1-8 0,4-4 1,2-10-1,1-7 1,3-6-1,2-4 0,4-15-1,-7 13 2,7-13-1,0 0-1,0 0 0,0 0 0,0 0 0,-4 9 0,4-9-1,0 0-1,0 0-3,0 0-5,0 0-15,0 0-4</inkml:trace>
  <inkml:trace contextRef="#ctx0" brushRef="#br0" timeOffset="6993">1266 38 2,'0'0'10,"8"-9"-4,-8 9 2,0 0-3,0 0 0,0 0-1,-3 16 1,-2 0 1,-1 9 1,-5 8-1,1 13 0,-6 9-1,0 10 0,-2 4 0,0 3-3,-1-4 1,0-3-2,3-9-1,1-9 1,1-12-1,4-9 1,2-8 0,3-7 0,5-11 0,-5 10 0,5-10 0,0 0 0,0 0 0,0 0 0,0 0-1,-4-11 0,4 11 0,0-10-1,0 10 1,-6-11-1,6 11 1,0-9-1,0 9 1,0 0-1,0 0-1,-6-9-1,6 9-1,0 0-3,0 0-1,0 0-3,0-10-8,0 10-7</inkml:trace>
  <inkml:trace contextRef="#ctx0" brushRef="#br0" timeOffset="7640">1148 50 3,'0'0'9,"0"0"-2,0 0 0,0 0 0,0 0-4,0 0 0,0 0 0,8-3 0,-8 3 1,14 16 1,-3-1 1,0 6-1,7 7-1,1 4 1,5 7-2,2 4 1,3 5-1,2 3-1,0 0-1,2-1-1,-1-1 1,-2-4 1,-1-4-1,-5-5-1,-2-5 1,-4-6 0,-2-6-1,-7-7 0,0-2 1,-9-10-1,0 0-3,0 0-5,0 0-6,0-20-14,0 8-3</inkml:trace>
  <inkml:trace contextRef="#ctx0" brushRef="#br0" timeOffset="8211">1283 68 9,'0'0'9,"0"0"0,0 0 0,0 0-4,0 0-1,0 0 0,0 0-1,0 0 1,3 9-2,-3-9 2,12 21 0,-1-4 1,3 7-2,3 2 2,6 6 0,2 3-2,3 5 0,3 0 0,2 4-2,-1-2 0,1 1 0,-3-1-1,-3-2 1,-2-2-1,-1-4 1,-7-3-1,0-5 1,-5-6-1,-1-4 1,-3-4-1,-8-12 1,10 15 1,-10-15-1,0 0 0,0 0-1,0 0-4,0 0-4,0 0-15,0 0-9,0 0 0</inkml:trace>
  <inkml:trace contextRef="#ctx0" brushRef="#br0" timeOffset="9535">359 3488 9,'-30'101'9,"15"-43"0,-3 4 0,2-1-4,-2-2-1,1-3 0,3-4 0,1-8-3,1-7 2,3-9-2,2-7 1,2-6-4,2-6 1,3-9-5,0 0-6,0 0-8</inkml:trace>
  <inkml:trace contextRef="#ctx0" brushRef="#br0" timeOffset="15499">458 1530 4,'20'-4'4,"-4"4"1,4 0-2,7 0 0,8-5 2,8 1-1,11 0 1,6-4-2,6 1-1,10-1 0,5-1-1,4 0 0,4-1 0,0 0 0,-1 0 0,-3 0 1,-3 1 0,-4-2 0,-4 2 0,-11 1 1,-5 1-1,-8-1 2,-7 3-2,-9-1 0,-5 3 0,-10 0-1,-4 3 0,-5-4 1,-10 4-1,11 0 1,-11 0-1,0 0 0,0 0 1,0 0-1,0 0 0,0 0-1,0 0 0,0 0 0,0 0 0,0 0 0,10 0 0,-10 0 0,0 0 0,13 5 0,-13-5 0,11 3 0,-11-3 0,16 0 0,-16 0 0,16 5-1,-16-5-3,15 3-2,-15-3-3,15 0-4,-15 0 1,14 4-7</inkml:trace>
  <inkml:trace contextRef="#ctx0" brushRef="#br0" timeOffset="16289">2151 1399 3,'5'-9'9,"-5"9"-4,0 0-2,0 0 1,0 10-1,0-10-2,4 21 2,-1-4-1,-3 6 1,4 5-1,-1 7 0,2 6 0,-1 5 0,1 6-1,0 5 2,1 4-2,2 3 1,-2 0-1,-2 6 1,2-1-2,-3 3 2,-3 1-1,0-3 0,0-3 1,0-2-2,-6-4 1,0-7 0,0-8-1,-1-8 1,1-9-2,1-8-3,0-6-7,5-15-18</inkml:trace>
  <inkml:trace contextRef="#ctx0" brushRef="#br0" timeOffset="17086">470 1626 3,'0'0'6,"0"11"-1,0 3-2,0 6 0,3 9 1,1 7 2,0 12-1,2 8-1,-2 9 0,5 6-2,-3 4 2,4 4-2,-3-1 0,4 0-1,-2-5 1,0-3-2,2-9 0,-2-8 1,1-6-1,-2-9 1,3-7-1,-4-6 0,1-7 0,-2-5-5,0-4-6,2 1-15</inkml:trace>
  <inkml:trace contextRef="#ctx0" brushRef="#br0" timeOffset="28478">1124 1732 2,'0'0'4,"0"0"-2,0 0 0,0 0 1,0 0-1,0 0 0,0 16 0,0-5 2,4 4 0,-4 5 0,6 6 0,-3 3-1,3 8-1,-1 2 0,1 5 0,-1 2-1,3 2-1,-2-3 2,1-2-1,-1-3-1,0-4 0,0-3 1,0-5-1,-1-7 0,-1-4 0,-1-2 2,0-5-2,-3-10 1,3 12-1,-3-12 0,0 0-1,0 0-5,0 0-5,0 0-15</inkml:trace>
  <inkml:trace contextRef="#ctx0" brushRef="#br0" timeOffset="29291">936 1800 1,'-73'12'5,"36"-5"1,0-1-2,2-2-1,4-4 2,2 5-1,5-2 1,6-3-3,2 3 1,4-3 0,12 0 0,-16 0 1,16 0-1,0 0 0,0 0 0,0 0 1,0 0-2,0 0-1,0 0 0,0 0 0,0 0-1,0 0 2,0 0-2,0 0 0,0 0-2,-7 16 2,7-3 0,0 5 0,4 7 0,-1 4 2,0 6-2,1 3 0,2 4 0,0 1 1,1 1-2,0-2 2,1 0-2,-1-2 1,-2-2 0,2-6 0,-3-2 0,1-3 1,-2-2-1,1-4 0,-4-5 0,3-2 1,-3-5-1,5 0 0,-5-9 0,0 0 0,3 11 1,-3-11-1,0 0 0,0 0 0,0 0 0,0 0 0,0 0 0,7 9 0,-7-9 1,9 0-1,-9 0 0,20 0 1,-6 0-1,3-3 0,5 3 0,2 0 0,6-3 0,2 3 0,3 0 0,3 0 1,3 0-1,-3-5 0,4 2 1,-4-4-1,0 3 0,-4-3 1,-3 3-1,-4-1 0,-5 0 0,-2 2 0,-6 3 0,-1-3 0,-4 3 1,-9 0 1,12 0-1,-12 0 0,0 0 1,0 0 0,0 0 0,0 0-1,0 0 1,0 0-2,0 0-4,0 0-10,0 0-18,-16-15 0</inkml:trace>
  <inkml:trace contextRef="#ctx0" brushRef="#br0" timeOffset="31847">1291 1768 6,'14'0'7,"7"-4"-1,-3 4 2,4-4 1,4 4-3,5-6 1,5 0 0,1 0-1,6 0-2,0-1 0,2 1-1,-1-3 0,1 4 0,-5-2-1,-2 3 0,-4-2 0,-3 4-1,-6-2 0,-3 4-1,-5-4 1,-3 4-1,-4 0 2,-10 0-2,12-3 0,-12 3 1,0 0-1,0 0 0,0 0 1,0 0-1,0 0 0,0 0 0,0 0 0,0 0 0,0 0 0,-9 7 0,9-7-1,0 0 1,0 0 0,0 11 0,0-11 0,0 15-1,0-4 1,0 4 0,0 2 0,0 1 0,5 4 0,-2 2 1,0 1-1,1-1 0,1-2 0,-1-2 0,0-2 0,-1-4 0,0-4 1,-3-10-1,3 11 1,-3-11 0,0 0 1,0 0 0,0 0 1,0 0 0,0 0-1,0 0 1,-13 0-2,13 0 0,-19-8 0,6 4-1,-5 0 0,-3 1 0,-3 3-1,-6 0 1,-4 0 0,-3 3-1,0 1 1,-3 1 0,0 1-1,-1 1 1,3-2 0,3 2 0,3-1 0,4-1 0,4 1-2,4-2 2,7-1 0,2 0 0,11-3 0,-9 0 0,9 0-1,0 0 1,0 0 1,0 0-1,0 0 0,0 0 0,0 0 0,0 0 2,0 0-2,-10 3 0,10-3 1,0 0-1,0 0 0,0 0 1,0 0-1,-6-12 0,6 12 0,0-11 0,0 11 1,-4-18-1,4 7 0,-5-1 0,2-2 0,3-2 1,-6-2-1,3 0 0,0-3 0,0 2 0,0 1 1,3 1-1,-3 2 0,3 3 0,0 3 0,0 9-1,-4-10 0,4 10-1,0 0-5,0 0-4,0 0-12,0 19-10,-7-10-2</inkml:trace>
</inkml:ink>
</file>

<file path=ppt/ink/ink6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8:03.766"/>
    </inkml:context>
    <inkml:brush xml:id="br0">
      <inkml:brushProperty name="width" value="0.10583" units="cm"/>
      <inkml:brushProperty name="height" value="0.05292" units="cm"/>
      <inkml:brushProperty name="color" value="#9900FF"/>
      <inkml:brushProperty name="fitToCurve" value="1"/>
    </inkml:brush>
  </inkml:definitions>
  <inkml:trace contextRef="#ctx0" brushRef="#br0">0 1151 9,'0'0'9,"16"-7"-1,1 7-1,7 0-2,7 0 1,10 0 2,11 0 1,12 0-2,11-3-1,16 1 3,11-6-4,17 2 2,14-8-2,16 0 0,7-6 0,10 2-2,2-4 0,1 1 0,-4 2 0,-5-1-1,-11 5 1,-12 1-2,-15 4-1,-12 1 1,-18 5-1,-16 0 1,-14 1-2,-18 0-4,-12 3-7,-20 4-16,-12-4-9,-12 0 0</inkml:trace>
  <inkml:trace contextRef="#ctx0" brushRef="#br0" timeOffset="8858">498 1147 8,'0'0'6,"-7"24"-2,-2 2 2,0 9 0,-3 12-2,-2 9 0,-1 10 0,-1 7-1,-2 2 1,0 3-1,-1-4-1,2-2 1,0-8-2,3-5 2,0-12-2,3-6 0,2-11-1,4-5 1,1-7 0,4-7-2,0-11 2,-4 13-1,4-13 1,0 0 1,0 0-1,0 0 1,0 0-1,0-11 1,0 11-1,-3-13 1,3 13 0,-7-16-1,7 16-1,-11-17 0,4 7 0,-2-1 1,0 0-2,-2 0 2,0 0-2,1-1 2,0 4-2,-1-2 0,11 10-6,-15-11-11,7 0-10</inkml:trace>
  <inkml:trace contextRef="#ctx0" brushRef="#br0" timeOffset="10964">2203 1007 2,'0'0'6,"0"0"1,0 0-2,0 0 2,0 0 0,6 20-2,0-2 0,1 7 2,0 8-1,5 10 1,2 6-1,3 11-1,2 5 0,5 7 0,-2 6-2,6 6 1,-2-1-2,2-4-1,-4-7-1,-1-6 1,-2-12-1,-3-10 0,-4-15-3,-4-14-6,-10-15-10,15-5-12,-19-19-1</inkml:trace>
  <inkml:trace contextRef="#ctx0" brushRef="#br0" timeOffset="11437">2315 1011 9,'0'0'9,"0"0"0,0 0-1,0 0-2,0 12 1,4 1-1,1 7 2,1 8-2,7 13 0,-3 5 1,6 12-1,0 6-1,6 8-1,-1 2-1,3 3 1,1-5-2,-2-1-1,3-4 0,-3-3 1,0-8-2,-5-6 1,-1-10-1,-2-5 1,-6-8 0,0-4 0,-5-9-1,2-4 1,-6-10 0,0 0 0,0 9-1,0-9 1,0 0 0,0 0-1,-10-8 1,10 8-1,-12-4 0,12 4 0,-13-5 2,13 5-2,-15-3 0,5 3 0,-1-3 0,-2 3 1,-2-3-1,-1 3 0,-3-4-3,-1-2-13,-5-2-17,8 5-2,-9-8 0</inkml:trace>
  <inkml:trace contextRef="#ctx0" brushRef="#br0" timeOffset="15973">825 604 9,'125'-21'6,"-56"11"-1,4 1-1,2 3-1,1 1-2,0-1 1,0 3-1,-3-1 2,-2 1-1,-6-2 0,-2 0 1,-5 0 0,-5-2 0,-8 1 1,-5 2-2,-8-1 1,-7 2-2,-4 0-1,-8 3 0,-4 0 0,-9 0-4,11-3-10,0 9-13</inkml:trace>
  <inkml:trace contextRef="#ctx0" brushRef="#br0" timeOffset="31539">1318 32 4,'0'0'6,"-4"13"-1,4-2-3,0 4 1,0 2-1,0 4 0,4 2 1,0 2 0,-1-2-2,1-1 1,-1-3 0,-3-2-1,5-4 0,-5-4 0,0-9 0,4 10 0,-4-10 0,0 0 1,0 0-1,0 0 0,-12-12 1,12 12-2,-10-19 0,4 7 0,-1-2 0,1-2 0,-2 1 0,3-1-2,0 2 2,-1-1 0,3 2 0,3 2 0,-3 2 0,3 9-1,0-16 1,0 16 0,12-11 0,-12 11-1,19-12 2,-3 6 0,4 0 1,3-1-1,5 0 2,2-1-1,5 0 2,0 2-1,2-1-1,0 3 1,-1 1-2,-2 3 2,-2-4-2,-4 4 0,-2 0 0,-4 0-1,-2 0 1,-5 0 0,0 0 0,-5 0-1,0 0 1,-10 0-1,12 0 1,-12 0-1,0 0 2,10 0-1,-10 0-1,0 0 1,0 0 1,0 0-2,0 0 1,10 0-1,-10 0 0,0 0 0,0 0 1,0 0-1,0 0 0,0 0 1,0 0-1,0 0 1,0 0 0,0 0 1,0 0-2,0 0 1,0 0-1,0 0 0,8 13-1,-8-2 1,0 6 0,4 1 0,-4 7-2,3 4 2,-3 3 0,5 1 2,-2 0-2,-3-2 0,5-2 1,-5-3-1,5-4 1,-5-6-1,4-2 1,-4-5 0,0-9 0,0 9 0,0-9 1,0 0 1,0 0 1,0 0 0,0 0-1,-7 0 0,7 0-1,-16-12 0,2 7 1,-5-4-1,-4 0-2,-6 0 0,-3 0 0,-4 1 0,-4 1-2,-2 3 2,-1 0 0,0 4-1,4 0 1,2 0 0,4 0 0,5 0 0,6 3 0,5-3-2,5 0-1,12 0-1,-11 0-3,11 0-5,0 10-15,0-10-8</inkml:trace>
</inkml:ink>
</file>

<file path=ppt/ink/ink6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5:36.731"/>
    </inkml:context>
    <inkml:brush xml:id="br0">
      <inkml:brushProperty name="width" value="0.10583" units="cm"/>
      <inkml:brushProperty name="height" value="0.05292" units="cm"/>
      <inkml:brushProperty name="color" value="#29A229"/>
      <inkml:brushProperty name="fitToCurve" value="1"/>
    </inkml:brush>
  </inkml:definitions>
  <inkml:trace contextRef="#ctx0" brushRef="#br0">-3 147 16,'-12'0'18,"12"0"-4,-11 0 0,11 0-3,0 0 0,0 0-2,0 0-2,19 6 0,-2-6-1,10 3 0,7-3 2,13 0-3,11-4-1,14 0 0,10-3-1,10 0 1,6-5-1,8 2-1,5-4-1,2 2 1,-4-2-1,0 2 1,-6 0-1,-5 1 0,-9 1 1,-8 2-2,-14 1 1,-10 1 0,-10 2-1,-13 1 1,-9 3-1,-7 0 0,-8 0 0,-10 0 1,0 0-1,0 0 1,0 0-1,0 0 0,0 0 1,0 0-1,0 0 0,0 0 0,0 0 0,0 0 0,0 0 0,6 9 0,-6 0-1,-4 3 1,1 4 0,3 4 0,-5 4 0,5 2 1,-3 1-2,3 1 2,-3 0-1,3-1 0,0-5 0,5-2 0,-5-4 0,6-3 0,-6-3 0,0-10 1,4 11-1,-4-11 1,0 0 0,0 0 0,0 0 0,0 0 0,-9-7 0,9 7-1,-20-10 1,0 6-1,-4-1 0,-7 0 0,-5 5 0,-10-4 0,-9 4-1,-7 0 1,-11 6 0,-7-3 0,-7 2-1,-5 1 1,-5 2-1,1 0 1,0 1 0,2 0 0,9 0-1,5 0 1,10-3 0,8 0 0,9-1 0,10-1 0,9-4 0,8 0 1,8 0-1,6 0 0,12 0 0,-12-8 0,12 8 0,0 0 0,0 0 0,3-11-1,-3 11 1,0 0 0,0 0 0,0 0 0,0 0 0,0-9 0,0 9 0,0 0 0,0 0 0,-4-9 0,4 9 0,0 0 0,-8-14 0,8 14 0,-4-14 0,4 14 0,-6-18 0,2 8 1,-1-1-1,-1 0 0,1 0 0,0 2 0,-1 0 0,0-1 0,2 1 0,-1 0 0,1-1 0,1 1 0,0 0 0,3-1 0,-3-1 1,3 1-1,0-1 0,0 0 1,0 1-1,0 0 0,0 1 1,0 9-1,0-14 1,0 14-1,0 0 0,0-11 0,0 11 0,0 0 0,0 0-1,-3 11 1,3-1-2,-4 0-2,4 8-9,4 2-25,-1-3 0,7 1-1,-1-6-1</inkml:trace>
  <inkml:trace contextRef="#ctx0" brushRef="#br0" timeOffset="1947">92 268 3,'10'-4'11,"-1"4"1,2-6-1,8 4-3,6 2 4,9-7-1,9 7-3,10-8 1,10 4-1,8-5-3,10 2 1,5-3-1,7 0-2,1 0 0,0 1-1,-4 1 0,-4 2 1,-6 0-1,-6 3-1,-12 3-1,-8 0 2,-14 0-2,-7 0 1,-10 0-1,-6 0 1,-17 0 0,0 0-1,0 0 1,-14 6-1,-4-6 0,-7 0 1,-6 3-1,-7 0 0,-8 0-1,-11 0 1,-6 0 0,-5 3 0,-6 1 0,-7 2 0,-4-1-1,-2 1 1,-2 2 0,1 0 0,4 2-1,6-3 1,4 1 0,10-3 0,9 2 0,10-4 1,12-1-1,10-2 0,11-3 0,12 0 0,10 0 1,13 0-1,12-3 0,13-1 1,13-1-1,12-2 1,11-2 0,10 0 0,8-3 0,7 3 1,2-2-1,0-1 1,1 1-1,-2 1 2,-4-2-1,-5 1 0,-9 1-1,-9 0 0,-12 0 0,-9 4 1,-15-1-1,-9 1 0,-14 2 0,-9 4 0,-15 0 0,0 0 0,-15-8-1,-3 8 1,-6-5-1,-3 5-1,-4-5 1,-2 2-1,0 0 0,-1-2 0,3 2-1,-2-1 1,3 1-1,1-2 0,3 1 1,0 0 0,2 1-2,2-1 1,4 1 1,0 3 1,4-4-1,0 4 1,3 0-1,11 0 1,-14 0 0,14 0-1,-9 0 1,9 0 0,0 0-1,0 0 1,0 0 0,0 0 1,-10 7-1,10-7 0,0 0 1,0 0-1,0 0 1,0 0-1,16-4 1,-5 4-1,3-3 0,3 3 1,1-4-1,1 4 0,0 0 2,-3 0-2,-3 0 0,-4 0 2,-9 0-2,0 0 0,-26 11 0,1-4 0,-8 0 0,-8 2 0,-6 3-4,-8-2-3,7 2-18,3 2-10,1-8 0,15 2 0</inkml:trace>
  <inkml:trace contextRef="#ctx0" brushRef="#br0" timeOffset="3557">1990 222 1,'-22'0'22,"22"0"-6,-12-4-2,12 4-3,0 0-2,0 0-1,18-3-2,-2 3 0,10 0-2,6 0 0,12-3 0,11 3 1,11-3-2,6 0 0,11-1 0,7-1 3,10-2-2,4 0 0,8 1-1,-1-1 1,3 1-2,-2-2 3,2 4-4,-6 0 1,-1 4-1,-7 0 0,-5 0 0,-8 0-1,-4 0 1,-8 4-1,-7-4 1,-9 5-1,-9-5 1,-9 4-1,-8-4 0,-7 0-1,-8 0 0,-7 3-2,-11-3-7,0 0-10,-11 0-15,-10 0-2,-7 0 0</inkml:trace>
  <inkml:trace contextRef="#ctx0" brushRef="#br0" timeOffset="4541">404 618 2,'43'-3'13,"-10"-2"0,11 2 0,8-3-1,11 1-2,13-2-2,8 0-2,13-3 1,8-1-3,11 2 2,8-5-3,8 3 1,11-4 1,4 4 0,7-4-1,6 2-1,1-1 1,2 3 1,-1-2-3,0 4 0,-7-2 0,-6 3 0,-11 0-1,-9 4 1,-12 0-1,-10 4 0,-12 0-1,-14 0 1,-12 0-1,-13 4 0,-10 0-1,-12-4-2,-10 9-4,-14-9-11,-10 0-10,0 0-8,-31 6 1</inkml:trace>
  <inkml:trace contextRef="#ctx0" brushRef="#br0" timeOffset="5151">472 870 1,'72'-3'15,"-28"3"0,6-4-3,6 1 1,9 3-3,8-4-1,9 1 0,9-1-1,11-1-3,7-3 1,8 0-2,7-3 1,7 1-1,3-5 2,9 1 0,2-3-2,5 0-1,0-2 1,2 3-1,1-3 2,-1 5-2,-5-2-1,-7 4 0,-9 0-1,-7 5 1,-14 0-1,-11 4 0,-18-1 0,-13 4-1,-17 0 0,-12 0 0,-14 0-4,-25 0-10,0 0-22,-9 0 0,-20 0-1</inkml:trace>
  <inkml:trace contextRef="#ctx0" brushRef="#br0" timeOffset="6165">115 1499 3,'-10'0'17,"10"0"1,0 0-3,0 0-2,0 0-3,0 0 0,0 0-2,0 0-2,13-11 0,2 11 0,4-8-1,12 3 2,4-5-2,14 3-1,8-5-1,10-1 0,9-3 0,10 0 0,6-2 0,6 0-2,3-2 1,2 1-1,-1-1 1,-2 1-1,-7-1 0,-7 2 1,-11 2-1,-10 2 0,-12 2 0,-11 3 0,-9 1-1,-10 3 0,-7 5 0,-5-3 0,-11 3 0,9 0 0,-9 0 0,0 0 0,0 0 0,0 0 0,0 0 0,0 0 1,0 0-1,0 0 0,0 0 1,13 8-1,-13-8 0,9 0 1,-9 0 0,0 0-1,10 0 1,-10 0 0,0 0-1,0 0 1,0 0-1,0 0 1,0 0-1,0 0 0,0 0 1,0 0-2,0 0 2,9 12-2,-9-12 2,0 18-2,0-5 1,0 2 0,0 2 0,0 1 0,0 0 0,-5 1 0,5 0 0,0-1 0,-4-2 0,4-1 1,0-2-1,-4-1 0,4-3 0,0-9 1,0 13-1,0-13 1,0 0-1,0 0 1,0 0 0,0 0-1,-11 2 1,11-2-1,-10-4 1,10 4-1,-15-5 0,3 5 0,-1-4 0,-5 4 0,-4 0-1,-4 0 1,-5 0 0,-8 6 0,-7 0-1,-7 1 1,-8 2-1,-7 0 1,-6 3-1,-6 0 1,-4 0-1,-3 0 1,-2 1 0,1 0 0,2 0 0,5-4 0,5 0-1,7-4 1,8 0 0,9-5 0,8 0 0,10-5 1,9-1-1,5 1-1,8-3 1,3 1 0,9 7 0,-7-10 0,7 10-1,0 0 1,0 0-1,3-11 1,-3 11-1,0 0 1,0 0 0,0 0-1,9-6 1,-9 6 0,0 0 0,0 0 0,0 0 0,0 0 0,10-11 0,-10 11 1,4-12-1,-4 12 0,0-19 1,3 7-1,-3 0 0,0-1 1,0-2-1,-4 2 0,4-2 0,-4 2 1,4-1-1,-3 3 0,3 1 0,-3 0 0,3 10 0,0-12 0,0 12 0,0 0 0,0 0 0,0 0 0,0 0 0,0 0-1,0 0 1,8 10-1,-8-10 1,11 16 0,-3-7 0,2 1 0,3-1 0,3 0 0,4-1 0,6-1 1,5-3-1,5-1 0,8-3 0,4 0 0,9-7 1,4 1-1,9-3 0,4-2 1,5-2-1,3 0 0,3-2 0,-1 2 0,0 0 1,-5 0-1,-4 2 0,-8 2 0,-8 1 0,-9 3 0,-7 0 1,-9 5-1,-8 0 0,-8 0-1,-5 0 1,-13 0 0,13 4 1,-13-4-1,0 0 0,-15 10 0,1-7 1,-6 3-1,-6-2 0,-8 2 0,-9 0-1,-7 1 1,-8 2-1,-8 0 0,-9 2 0,-7 1 0,-3 1 1,-1-1-1,-1 3 0,5-3 1,5 2-1,8-4 1,13 0 0,10-3-1,11-2 1,11-5-1,13 0 0,11 0 1,13-5-1,10-3 0,15 1 1,8-1 0,12-4 0,9 2 0,7-1 0,4 0 0,2 1 0,-1-1 0,-3 3 1,-4 1-1,-8 2 1,-10 1-1,-10 4 0,-11 0 1,-12 0-1,-10 4 0,-11-4-1,-27 16 1,-7-6-1,-16 3 1,-12 2-1,-13 0 0,-8 3 0,-8-1 1,-2 2-1,0-1 0,2-3 1,7 0-1,8-3-1,8-3 0,9-4-1,9-5-8,15 0-23,11-4-1,12-7-1</inkml:trace>
  <inkml:trace contextRef="#ctx0" brushRef="#br0" timeOffset="8564">1852 1357 13,'23'0'15,"-5"0"1,3-3 1,7 3-3,9-3-1,4-1-2,12 4-1,7-6-4,11 3 0,6-3 0,9 1-3,5-2 0,8 2-1,6-3 1,7 3 0,1-3-1,2 2 3,-3-1-2,3 3-1,-7-1 1,-3 2-1,-10 0-1,-8 3 0,-10-3 0,-10 3 0,-12 0 0,-12 0-2,-11 0 0,-13 3-2,-10 1-5,-9-4-13,-18 0-17,-3 4 1,-12-4-2</inkml:trace>
  <inkml:trace contextRef="#ctx0" brushRef="#br0" timeOffset="9174">589 1790 8,'11'-4'11,"0"1"1,7 0 1,7 3 1,3-6 0,12 6-1,8-6-2,14 2-2,9-3-1,15 0-2,8-3 0,14 0-1,11-2-2,11 0-1,6-2 0,9 2 1,2-1-1,6 1 3,1-1-3,2 3 1,-5-2-1,3 1 0,-6-1 0,-3 4-1,-5-3 0,-6 4 0,-9 0 0,-6 3-1,-11 0 1,-14 4-1,-11 0 0,-15 0 0,-14 0-1,-14-3-1,-11 3-2,-18 0-4,-11 0-10,-11 4-12,-15-4-6,-8 0-4</inkml:trace>
  <inkml:trace contextRef="#ctx0" brushRef="#br0" timeOffset="9730">623 1992 18,'-12'-6'16,"27"2"-7,3 1 1,10 3-1,9-5-1,11 5-1,11-4 3,14 4-3,5-3-1,13 3 1,9-6-1,12 6-1,7-8 4,11 4-4,8-4 0,11-2-1,6-2 3,9 0-3,1-3-1,4 2 1,-1-2-2,-3 2 1,-8 0-2,-9 5 1,-13 2-1,-13 1-1,-13 3 1,-17 2-1,-17 0 0,-15 0 0,-15 0 0,-12 0-1,-12 4-1,-11-4-4,-10 0-15,0 0-18,-20 0 3,1 0-5</inkml:trace>
  <inkml:trace contextRef="#ctx0" brushRef="#br0" timeOffset="10647">215 2662 24,'0'0'21,"0"0"-3,0 0-6,0 0-1,0 0-4,-7 9-3,7-9-2,0 17-1,0-5 0,0 4-1,0 4 2,0 0-1,0 2 0,3 0 0,-3-2-1,3-2 1,-3-3 1,3-1-2,-3-5 1,0-9 0,5 14 0,-5-14 0,0 0 1,0 0-1,0 0 1,0 0-1,0-14 1,0 14 1,-8-20-2,3 6-1,0-4 2,1 2-2,-1-3 0,2 0 1,3 1-1,-3 1 0,3 0 1,0 5-1,0 0 0,0 12 0,4-13 0,-4 13 0,0 0 0,11-9 0,-1 9 0,1 0-1,6 0 1,5 0 1,7 0-1,8 0 0,6-5 1,8 1 0,7-4 1,8 0 0,3-5 0,8-2 0,1 1 0,3-2-1,0-2 2,-1 1 0,-7 0-2,0 2 1,-7 1-2,-7 4 1,-9-2-1,-7 5 1,-10 1-1,-6 3 1,-7-1-1,-6 4 0,-14 0 1,10-4-1,-10 4 1,0 0 0,0 0-1,0 0 1,0 0-1,0 0 1,0 0-1,0 0 0,10 0 0,-10 0 0,0 0 1,15-3-1,-15 3 0,12-3 0,-12 3 1,10 0-1,-10 0 0,0 0 0,13-5 1,-13 5-1,14 0 0,-4-3 0,2 3 0,1-3 0,5 0 1,-1 3-1,1-4 0,-2 4 0,-1-5 0,1 5 0,-1-3 0,-2 3 0,-2 0 0,-2 0 1,-9 0-1,16 0 0,-16 0 0,0 0 0,0 0 1,0 0-1,0 0 1,0 0-1,0 0 0,0 0 1,0 0-1,-12 4 0,12-4 0,-11 6 0,11-6 0,-11 9 0,11-9 0,-15 17 0,8-2 0,-1 1 0,1 0 0,1 4-1,-1-1 1,-2 2 0,3-1 0,-1-2-1,2-3 1,-2-2 0,3-2 0,4-11 0,-6 14 0,6-14 1,0 0-1,0 0 0,0 0 0,0 0 0,0 0 0,0 0 0,-12 7-1,12-7 0,-14 0-2,1-3-1,-1 3-5,-10 0-11,0 0-12,-8 0-6,-9 0-1</inkml:trace>
  <inkml:trace contextRef="#ctx0" brushRef="#br0" timeOffset="12106">295 2835 10,'-17'6'14,"7"-6"0,10 0-3,0 0 0,0 0-2,15-3-3,1 0 2,9 0-1,8-3-1,11-1 1,9-2 0,13-1-1,4-3 0,12 1 1,2-4-3,7 2-1,0-3 0,0 4-1,-3-2 0,0 4 2,-5 1-3,-7 2 0,-8 0-1,-9 2 1,-9 2-1,-10 4 1,-11-4-1,-8 4 0,-8 0 0,-13 0-1,0 0 1,-20 3-1,-2-3 1,-7 4-1,-7 0 0,-11-4-3,-8 5 2,-10-5-1,-6 6 0,-10-6 0,-4 4 0,-8-4-1,-1 7 0,2-3 1,3 0 2,3 0 0,11-1 1,9-3 0,10 3 1,13-3 0,9 0-1,12-4 1,12-1 1,10 5-1,20-16-1,8 8 2,12-3-2,9-1 1,14 0 1,9-2-1,8 0 0,7 1 0,3 1 0,1 1 1,-2 2-1,-1 0 0,-7 2 0,-8 3 0,-9 1 0,-8 3-1,-12 0 0,-9 0 0,-10 0 1,-10 0-1,-15 0 1,0 14-1,-10-9 1,-15 5-1,-9-1 0,-12 3 0,-8-2 0,-15 2 0,-5-1 0,-10-1-1,-3 1 1,-6-1-1,0 0 0,0-1 1,4 1-1,6-2 0,9 0-1,7-1 1,11-1 0,12-2 0,11-1 0,12-3-1,21 0 1,0 0-1,18 0 1,13-6 1,11 1-2,10 0 2,12-3 0,8 1 0,8-2 2,7 0-2,4-1 1,0 1-1,3-1 2,-1 2-1,-1 1 0,-5 0-1,-5 3 0,-7 0 0,-11 4 1,-10-3-1,-11 3 0,-10 0 0,-12 3 0,-11-3-1,-10 0 0,-16 10-3,-6-4-4,-7-2-7,-7-4-17,1 9-1,-6-9-2</inkml:trace>
  <inkml:trace contextRef="#ctx0" brushRef="#br0" timeOffset="13512">1963 2614 7,'42'3'17,"-20"-3"1,5 2-2,4-2-2,8 0-1,3-2-3,12 2-1,2-3-1,12 3-2,9-8 3,9 5-4,6-3 0,10 2-1,3-2 0,5 3 0,-1-2-1,3 5-2,-5-5 1,-2 5-1,-8 0 0,-9 0 0,-10 0-1,-10 0 0,-12 0 0,-13 0 0,-12 0-2,-13-4-2,-8 7-9,-10-3-11,-24-6-12,3 6-2,-14 0-1</inkml:trace>
  <inkml:trace contextRef="#ctx0" brushRef="#br0" timeOffset="14068">556 3066 7,'10'0'8,"-10"0"0,18 4 3,-4-4-2,7 5 4,3-5-1,11 5-1,6-5 0,14 0-3,8-5 0,16 5-1,10-10-2,13 3 1,11-3-1,14 0-2,8-3 0,10 1 0,5-1 0,7 0-1,0-1 3,3 5-3,-1-1 0,-3 3-1,-7-2 1,-6 3-1,-6 0 0,-10 1-1,-11 0 1,-7 0-1,-12-1 1,-12 2-1,-13 1-1,-11 3 1,-15 0-1,-11 0-1,-11 0-2,-24 0-5,0 0-5,-26 8-16,-13-8-6,-7 7-3</inkml:trace>
  <inkml:trace contextRef="#ctx0" brushRef="#br0" timeOffset="14655">311 3386 19,'97'-10'18,"-34"2"-3,14 3 1,7-3-3,16 4-1,8-4-1,11 4-2,8-4 0,13 3-1,4-6-2,9 4-1,3-3 1,2 3-3,0-2 1,7 2 0,-5-2-1,2 2-1,-7 1 1,-3 1-1,-9 0 0,-9 0-1,-10 1 0,-10 4 0,-12-3 0,-10 3 0,-15 0 0,-12 0 0,-14 3-1,-10-3 1,-12 4-1,-10 0 0,-10 0 0,-9-4 0,0 0-1,-19 11 0,6-6-2,-3-5-2,4 8-10,-4-8-25,-3-4 0,2-4 0</inkml:trace>
</inkml:ink>
</file>

<file path=ppt/ink/ink6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6:10.707"/>
    </inkml:context>
    <inkml:brush xml:id="br0">
      <inkml:brushProperty name="width" value="0.10583" units="cm"/>
      <inkml:brushProperty name="height" value="0.05292" units="cm"/>
      <inkml:brushProperty name="color" value="#29A229"/>
      <inkml:brushProperty name="fitToCurve" value="1"/>
    </inkml:brush>
  </inkml:definitions>
  <inkml:trace contextRef="#ctx0" brushRef="#br0">278 2272 9,'0'0'15,"0"0"-2,0 0-3,0 0 0,0 19-2,0 1-1,4 9 1,1 9 0,4 10-1,1 8-1,5 11 2,1 9-4,8 11 1,4 13-2,6 11 0,1 7-2,8 9 1,-2 3-2,2 1 0,0-3-2,-2-8 2,-3-11 2,-5-11-2,-2-19 1,-6-15-1,-3-14-1,-4-17-7,0-14-5,-6-12-19,-7-24-1,1-6-1</inkml:trace>
  <inkml:trace contextRef="#ctx0" brushRef="#br0" timeOffset="835">313 2253 17,'-9'-5'17,"9"5"-9,0 0 1,15-7-3,-3 7-1,7 4-1,8 2 1,7 2-2,7 3 0,12 2 1,8 2-1,13-1-1,8 1 0,13-4 0,8-3-2,11-4 1,12-4 0,4-5-1,10-3 0,9-2 0,0-5 0,2 2 1,-1-4-1,-6 2 1,-7-2 1,-1 2 0,-13-3 1,-10 3 1,-14 0-2,-10 2 2,-14 0-2,-9 1-2,-12 4-3,-13-3-7,-13 5-6,-6 6-16,-22 0-2</inkml:trace>
  <inkml:trace contextRef="#ctx0" brushRef="#br0" timeOffset="1444">3315 2113 3,'0'-28'20,"0"17"-3,0 3-1,0 8-4,0 0-4,0 0 1,-11 20-2,11 3-3,-5 11 0,2 11-1,3 15 0,-6 11 0,0 11 0,-3 12-1,-4 10-1,-3 8 1,-5 8-1,-2 2 0,-4-6 1,-2-3-1,0-7-1,1-10 0,1-11-1,6-10-5,-1-15-5,5-8-13,7-7-9,-5-13 0</inkml:trace>
  <inkml:trace contextRef="#ctx0" brushRef="#br0" timeOffset="2090">595 4001 3,'47'0'6,"-13"3"-1,4 3 0,12 2 3,4 1-1,11 2-1,10 0-1,7-1 2,11-1-1,8-5 1,11-4-1,10 0 0,14-8 1,6-1-1,7 0-1,3-3-2,4-2 0,-3 0-1,-3-1-1,-13 0-1,-16-3 0,-12 0-3,-15-5-4,-19-3-16,-11 5-8,-29-10 0</inkml:trace>
  <inkml:trace contextRef="#ctx0" brushRef="#br0" timeOffset="2707">517 2519 3,'-9'-28'27,"9"28"-12,-3-12-3,3 12-4,0 0-3,10 19-2,4 1-1,5 5 0,10 7 1,10 6 1,14 6-1,13-1 1,13 0-2,15-3 1,17-7-1,12-7 0,10-6-1,12-12 2,7-8-3,4-3 2,2-7-2,-6-4 1,-4-2 1,-13 0-1,-7-1 0,-14-1-1,-16 0 2,-16 5-2,-16 1-2,-16 1-4,-17 3-13,-21 0-13,-12 8 1</inkml:trace>
  <inkml:trace contextRef="#ctx0" brushRef="#br0" timeOffset="3181">647 3290 2,'-15'-7'17,"4"0"-3,11 7-6,0 0 0,0-10 0,0 10-1,16-4-1,-1 4-1,8 3 1,9 4 1,11 1-2,13 7 0,11 2 0,17 2-2,12 0 1,18-1-2,9-1-1,11-5 0,8-3-1,7-3 0,0-6 0,0-4 1,-6-7-1,-9-2 1,-11-5-1,-9 0 1,-14-5 0,-17-1-1,-15-1-1,-16-3-3,-12 1-11,-12 1-15,-22-6-3,-6 7-1</inkml:trace>
  <inkml:trace contextRef="#ctx0" brushRef="#br0" timeOffset="4046">1016 2356 8,'-7'-24'23,"7"15"-7,0 9-1,0 0-5,0 0-2,0 14-3,7 14-2,1 13-1,3 11-1,4 19-1,4 13 1,3 14-1,4 15-1,2 5 1,1 3-1,4 1-1,-2-1 0,3-5 0,-3-8-2,2-6-2,-4-13 0,-1-11-2,-3-11-4,-2-12-6,2-9-10</inkml:trace>
  <inkml:trace contextRef="#ctx0" brushRef="#br0" timeOffset="4421">1695 2327 13,'8'-39'27,"-8"39"1,0 0-19,-4 18-6,4 11-2,7 17 1,-1 14-1,1 18 0,1 19 0,5 15 0,-1 12 0,2 8 1,4 0-1,0-1-1,1-5 0,0-7-1,3-10-1,-3-18 1,-1-13-3,0-19-4,-5-12-4,-1-22-14,3-12-3</inkml:trace>
  <inkml:trace contextRef="#ctx0" brushRef="#br0" timeOffset="4760">2441 2245 10,'45'-37'28,"-34"33"0,-4 14-18,-2 16-6,-5 14 0,4 18-2,-4 18 2,-6 17-2,-1 21 1,-2 15-1,1 17-1,0 1 0,-1 2 0,3-4-1,3-8-2,3-10-3,3-18-9,8-12-16,-7-28-1</inkml:trace>
  <inkml:trace contextRef="#ctx0" brushRef="#br0" timeOffset="7182">38 257 19,'-10'-18'15,"10"18"-5,0 0 0,10 20-1,2 8-1,6 11-2,4 14 2,9 14-1,6 12-3,6 17 0,4 12-1,6 8-1,3 12-1,1 3 0,-2 0-1,1 4 0,-4-11 0,-3-6 2,-2-13-2,-4-14 0,-7-15 0,-5-14 0,-3-14-3,-6-14-3,-3-9-4,-6-11-10,-13-14-10,11-8-2</inkml:trace>
  <inkml:trace contextRef="#ctx0" brushRef="#br0" timeOffset="7791">0 238 7,'6'-11'15,"7"5"0,4-1-3,9-1 1,10-1-3,9-2-1,10-2 1,8 0-5,9-1 0,5-4-2,8 2-1,4-3-1,2 2 1,-4-1-2,2 4 0,-7 1 0,-5 2 1,-9 4-1,-7 2 0,-13 5 0,-9 0 0,-9 8 1,-7 0-1,-9 4 2,-5 3-1,-6 2 0,-3 4 0,0 4 0,-3 3 0,-2 8 0,5 9-1,-3 7 0,3 10 2,6 10-2,5 7 1,2 11 1,4 11-2,3 7 1,3 6-1,4 8 2,0 1-2,-1 6 1,-2 0-1,-1-3 1,-1-4 0,0-10 0,-5-6-1,0-13 0,1-8 1,-1-16-1,0-10 0,-1-12 0,-3-11-4,2-8-12,-4-8-13,-11-20-6,17 0 1</inkml:trace>
  <inkml:trace contextRef="#ctx0" brushRef="#br0" timeOffset="9107">2865 214 1,'21'-8'18,"-21"8"-1,6 10-4,-11 12 0,-7 12-4,-4 14-3,-5 17 2,-4 16-5,-8 16-1,-4 17-1,-7 11 0,-1 8 1,-4 5-2,-1-1 1,-2 1 0,3-7 0,2-9-1,5-10 1,4-17-1,6-12-1,7-13-4,3-14-6,6-15-5,5-11-9,-4-18-6</inkml:trace>
  <inkml:trace contextRef="#ctx0" brushRef="#br0" timeOffset="9588">2897 283 16,'-17'-12'18,"17"2"-10,10 7 1,9 3-2,6 0-2,14 0-2,5 8 1,17-2-1,8 6-1,11 4 0,6 3 0,4 6-2,2 3 0,-2 1 0,-8 1 0,-4 0 1,-10-2-1,-10-2 1,-12-2 2,-8-6 0,-10-3 1,-6 2 1,-10-6 0,-5 4 1,-11 0-1,-4 5-1,-9 6 1,-6 8-2,-9 10 0,-6 10-2,-8 15 0,-6 13-1,-5 12 0,-10 9 0,-4 9 0,-5 5 1,-4-2-2,1-3 2,4-9-1,4-12 0,8-11-3,10-14-6,11-12-11,13-9-12,2-21-1,12-6 0</inkml:trace>
  <inkml:trace contextRef="#ctx0" brushRef="#br0" timeOffset="10482">1617 578 4,'3'-22'14,"13"14"-2,7-1-4,9 0-1,9-1 1,8 2-1,9 1-3,8 1 0,7-1-2,5 2-1,1 1-1,-2 0-1,0 0 0,-6-1-4,-6 2-5,-10-5-7,-3 8-10</inkml:trace>
  <inkml:trace contextRef="#ctx0" brushRef="#br0" timeOffset="10798">2410 501 4,'0'0'14,"0"-11"2,0 11-7,0 0 2,0 0-1,6 18-2,-1 2 0,2 5-2,2 12-1,2 9 0,1 11-1,0 8-1,2 8-1,0 6-2,-2 6-4,-3 0-5,1 1-14,-7-5-8,9 2-1</inkml:trace>
  <inkml:trace contextRef="#ctx0" brushRef="#br0" timeOffset="11535">1603 626 7,'7'-10'15,"-7"10"0,0 0-3,0 0 3,0 0-3,7 24 2,2 8-4,-3 10 0,4 21-3,-2 15 3,3 21-4,-4 16-2,3 17-1,-6 16-4,2 1-8,-2 11-26,7 7 2,-5-5-5</inkml:trace>
</inkml:ink>
</file>

<file path=ppt/ink/ink6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3T14:39:00.907"/>
    </inkml:context>
    <inkml:brush xml:id="br0">
      <inkml:brushProperty name="width" value="0.10583" units="cm"/>
      <inkml:brushProperty name="height" value="0.05292" units="cm"/>
      <inkml:brushProperty name="color" value="#29A229"/>
      <inkml:brushProperty name="fitToCurve" value="1"/>
    </inkml:brush>
  </inkml:definitions>
  <inkml:trace contextRef="#ctx0" brushRef="#br0">-1 98 13,'0'0'13,"0"0"0,-3 12-4,3-12 0,0 21-3,4-2 0,0 6-2,3 6-1,0 6 2,4 5-1,0 7-1,1 8 1,4 9-1,1 5-1,0 9 1,2 5 1,1 7-2,2 0 1,3 3-1,0-5 0,2-1-1,-1-8 1,1-6-1,-1-9-1,2-3 1,-4-9 0,-1-5-1,-5-6 2,0-4-1,-2-6-1,-3-3 2,-1-4-1,-2-4-2,0-4 2,-3-4-2,0-3 1,-7-11 0,10 14-3,-10-14-3,0 0-17,11-6-9,-15-9-1</inkml:trace>
  <inkml:trace contextRef="#ctx0" brushRef="#br0" timeOffset="760">673 87 15,'-3'18'15,"3"-1"-3,6 8-2,3 10-2,1 8-4,3 10 1,3 12-2,2 10 0,0 9 1,4 8-2,-3 5 1,2 5 0,-2 2 0,2 2-2,-2-3 1,0-4 0,0-10 0,2-7-1,-3-11 0,4-7-1,-3-11 1,0-8-1,-1-9 1,-1-7 1,-1-6-1,-2-4-1,-3-6 1,-2-2-1,-9-11 0,11 10-2,-11-10-10,0 0-18,0 0 0,-6-17-1</inkml:trace>
  <inkml:trace contextRef="#ctx0" brushRef="#br0" timeOffset="1430">1422 116 15,'-6'-9'19,"6"9"-4,0 0-2,-7-9-3,7 9-1,0 16-3,0 5 0,0 9-4,5 13 1,-1 14-2,1 17-1,2 17 1,0 14-1,1 14 1,2 4-1,-3 4 2,3 1-2,-2-7 1,1-10-1,-1-14 1,-1-14-1,3-18 1,-3-13-1,0-16 0,-2-10 0,1-12-2,-6-14-9,0 0-19,16-20 0,-16-4-2</inkml:trace>
  <inkml:trace contextRef="#ctx0" brushRef="#br0" timeOffset="2098">2207 0 3,'0'0'15,"0"0"0,0 13-6,0-2 1,0 7-4,4 9-1,-1 11-2,4 12 1,-3 11-2,3 13 0,-3 11-1,1 10 1,-5 8 2,3 5-1,-3-1 0,-5 0 1,1-9-1,-2-7 1,-2-12-1,1-11 1,0-15 0,0-9-1,-4-14 0,5-7-1,-6-9 2,4-3-3,-1-4 2,9-7-1,-15 12-2,15-12 0,-13 14 0,7-4 0,6 0 0,-4 0-2,4-1 2,0 2 0,0-2-1,0-9 1,0 15-2,0-15 1,4 9-4,-4-9-7,0 0-20,0 0-1,0 0 0</inkml:trace>
</inkml:ink>
</file>

<file path=ppt/ink/ink6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8-30T13:38:00.418"/>
    </inkml:context>
    <inkml:brush xml:id="br0">
      <inkml:brushProperty name="width" value="0.10583" units="cm"/>
      <inkml:brushProperty name="height" value="0.10583" units="cm"/>
      <inkml:brushProperty name="color" value="#00B0F0"/>
    </inkml:brush>
  </inkml:definitions>
  <inkml:trace contextRef="#ctx0" brushRef="#br0">1022 2780 7,'0'0'12,"0"0"3,0 0-7,0 0 4,-41 42-1,41-42-2,0 0-2,0 0-1,0 0 0,0 0-2,0 0 2,34-19-5,-12 15 0,2-14 0,2 8-1,1-13 0,-2 10 1,0-5-1,-4 18 0,-5 3 2,-3 3 0,-1 7-1,1 0 0,-5 4 0,0-5 0,-2 5 0,0-7-1,-6-10 1,6 14-1,-6-14 0,0 0 0,0 0 0,0 0 1,13-15-1,-7 2 0,2-5 0,0 2 0,2-4 0,-2 5 0,2-1 0,-3 6 0,-7 10-1,10-7 1,-10 7 1,10 18-1,-10 0 0,6-1 1,-2 4 1,-1-3-2,2 5 1,1-7-1,-2-4 0,6-5 0,1-2 2,2-5-1,0-8 1,5-1-1,0-2 0,0-3 0,2 0 1,-5 0-1,1 1 0,-1 1 0,-3 0 0,-2 7 0,-1 3 0,-9 2 0,16 5-1,-16-5 1,13 19 0,-9-5 0,3 4 0,0-4 1,-1 2-2,0-4 2,-1-1-2,-5-11 0,14 14 1,-5-14-1,1 0 1,8-5-2,-6-4 2,8-3-2,0-3 1,0-2-1,1-4 1,0 2-2,-2-1 0,-3 0 2,1 3-3,-5 4 3,-1 2-2,-2 7 2,-9 4 1,16 5-1,-9 6 0,0 4 1,0-1 1,0 2-1,0-2 3,1-4-4,-1 3 0,2-7 0,1-3 1,1-3-1,1-4 0,5-3 1,2-4-1,2-2 0,1-4-1,1 0 1,0 0-3,-3 0 3,0 3-3,-4 2 3,-4 6-2,-3 6 2,1 0 0,-10 0 0,11 20 2,-7-5-1,-1 6 3,3-1-4,-2 2 3,-1 1-3,0-5 2,1-4-2,-4-14 0,14 15 0,-4-15 0,3-6 0,2-3 0,2-5 1,4-3-1,0-4 0,3-2-1,2 1 0,-1 3-1,-1 0 1,-3 7-2,0 4 1,-2 8 0,-4 11 1,-1 3 3,-5 5-2,-2 3 3,-2 2-3,2-2 3,-2-2-3,0-2 1,3-10-1,2-3 0,5-5 1,0-7-1,6-1 0,2-2 0,2-2 0,-3-7-2,6 8-7,-8-3-25,0-4-5,1 7-1</inkml:trace>
  <inkml:trace contextRef="#ctx0" brushRef="#br0" timeOffset="1">962 3485 12,'0'0'28,"0"0"-16,0 0-3,0 0 1,0 0-1,0 0-2,0 0 0,0 0-3,-9-42 1,9 42-2,0 0 1,0 0-2,0 0 0,0 0 0,0 0 1,0 0-1,44-7 2,-44 7-2,7 42-1,13-10-1,-4 1-1,5 6 1,-1-6-2,1 2 2,0-19 2,2-14-2,-2-15 2,3-9 0,3-5-1,0-6 1,1-1 0,-1 1-1,-5 2-1,0 5 1,-6 8-1,-2 8 1,-2 10 0,-1 6-1,-1 9 1,2 5 0,0 6 0,0 2 1,4 2-2,-1-2 2,2-1-2,-1-7 0,-2-4 1,1-6-1,1-10 1,-1-5 0,0-7 0,2-6 0,1-5-1,0 1 1,-2-2 0,1 1-1,-4 3 0,-2 8 1,1 4-1,-2 8 0,-10 0 0,20 18 0,-10 0 0,3 1-1,0 2 1,1 0-1,-1-2 0,-1-3 0,1-4 0,-3-6 1,5-6-1,-3-6 2,1-6-1,3-7 1,1-1-1,1-5 1,1 0-1,-3-1 0,2 2 1,-3 5-1,-1 1 0,-3 6 0,-1 2 0,-10 10 0,13-4 1,-13 4-1,10 20 1,-7-3-1,0 7 1,-3 2-1,6 0 1,-3-1-1,3-2 0,1-5 0,4-5 0,3-9 0,3-8 0,3-6 0,3-7 1,3-5-1,1-4 0,-3-3 1,2-2-1,-2 2 1,-2 1-1,-4 5 0,-2 3-2,-3 10 2,0 6 0,-3 8 0,-1 6 0,-2 3 1,0 5-1,-1 1 0,1 2 2,-1-3-2,0-1 0,1-5 0,-7-12 0,21 11 0,-6-11-1,2-11 0,4-3 1,0-4-1,4-8 1,0 0-1,1-2 1,-2 3 0,1 0 1,0 7-1,1 5 0,-2 5 0,0 8 1,0 0-1,-4 8-1,-3-3 1,-3 3-2,-2-1 0,-12-7-9,11 0-26,-11 0-1,-5-9-3</inkml:trace>
  <inkml:trace contextRef="#ctx0" brushRef="#br0" timeOffset="2">957 4290 10,'-50'53'17,"50"-53"-5,0 0 0,0 0 1,0 0-2,0 0 0,0 0-2,0 0 0,0 0-1,10 38-5,23-65 0,1-9 0,1 4-2,2 1 1,-2 8-1,-6 11-1,-3 17 2,-12 15 0,-3 6-1,-3 6 1,-1 0 0,-1 1 0,-2-5-1,1-3 0,-5-6-1,6-6 1,-6-13 0,14 6 0,-2-15 0,3-5 2,3-5 0,1-3-2,2-5 1,2 0 0,-1-3-1,1 3 0,-3 4-1,-1 5 1,-3 7-1,1 7 1,1 7-1,-1 11 1,1 5-1,-2 7 1,3 3 0,-3 1 0,1-3-1,-2-1 0,-2-6 1,0-7-1,-1-7 0,1-6 1,0-11 0,1-5-1,1-3 1,1-5 0,0-4 0,-2 1-1,6 0 0,-1 2-1,-3 4 0,-1 6-1,1 4 1,-4 7 0,3 7 0,-2 5 1,-3 3 0,-2 7 0,0 0 1,1 1-1,1-1 0,-3-3 1,2-6-1,0-4 0,2-5 0,3-9 0,0-6 1,4-6-1,0-4 0,3-3 1,0 0-1,2 2 0,-4 4 0,0 5 0,-1 8 0,-2 9 0,0 2 0,-1 9 0,-3 7 0,0 3 1,-1 3-1,-2-2 1,-1 3-1,-1-4 0,0-3 0,-2-6 0,-5-12 0,15 9 0,-15-9 0,18-10 0,-6-4 0,3-3 0,0-5 0,2-2 1,0-2-1,0 0 0,-1 4 0,-3 3 0,-1 4 0,0 8 0,-3 7 0,1 9 0,-3 4 0,0 7 0,-2 3 1,0 3-1,5-2-1,-6 0 1,4-6-1,0-1 0,0-8 1,2-4-1,2-5 0,3-10 0,-2 0 1,3-6 0,-2-1 0,3-5 0,-1 1 0,-1 0 0,0 4 1,1 4-1,-2 5 0,0 8 0,0 3 0,-1 6 1,0 3-1,-3 5 0,1-2 0,-2-1 0,-2 0-3,-7-14-3,15 20-17,-15-20-16,13 0-2,-13 0-1</inkml:trace>
  <inkml:trace contextRef="#ctx0" brushRef="#br0" timeOffset="3">993 5032 16,'-43'31'18,"43"-31"-7,0 0 2,0 0-2,-42 25-4,42-25 2,0 0-3,0 0-2,0 0 0,0 0 1,0 0 1,0 0-2,0 0 0,0 0 2,0 0-1,42 45-2,-42-45-1,0 0 1,0 0-2,25 45 0,-25-45 0,0 0 0,0 0-1,0 0 0,0 0 1,0 0-1,43-11 0,-43 11 0,0 0 0,0 0 1,22-55-1,-24 64-1,22-31 1,-2 5 0,3 17-1,-3 7 1,3 13 0,-2 2 0,3 6-1,-4-6 2,-1-3-1,0-3 1,1-7 0,-1-6-1,1-6 2,2-6 0,0-8 0,0-4-1,1-7 0,3-1 0,-1 0 0,-1-2-1,-1 5 0,-5 3 0,-1 8 0,0 4 1,-5 11-1,-10 0 0,16 14 1,-11 3 0,-1 4-1,-2 4 1,2-1 0,-4 1-1,5-4 1,-5-4-1,3-2 0,-3-15 0,10 9 0,-1-15 0,3-5 0,1-7 1,3-3-1,4-5 1,-1 0 0,0 0-1,1 3 0,-2 4 0,1 4-1,-3 6 2,1 4-2,-2 7 0,-1 7 0,1 4 1,-3 4-1,1 2 1,-6 3 0,3 2-1,-2-4 1,-3-3 0,2-4 0,-7-13 0,15 11 0,-3-11 1,0-11-1,2-2 0,2-4 0,2 0 1,1-3-1,-1 1 0,1 1 0,-3 3 0,2 6 0,-4 3 0,3 6 0,-2 8 1,0 5-1,-1 4 0,0 4 0,-2 4 1,-2-1-1,0 1 1,-3-6-2,-2-2 2,0-5-2,-5-12 1,16 9 0,-7-13 0,4-6 1,2-4-1,1-5 0,2-4 0,1-5 1,2 1-1,-3-2 1,0 1-1,0 4 1,-2 4-1,0 7 0,-1 6 1,6 7-2,-3 7 1,-1 8 0,1 5 0,-2 3-1,1 4 1,-3-3 0,1-2 0,-8-3 0,-2-4 0,-5-15 0,15 10 0,-15-10 1,14-18-1,-5-1 0,4-2 1,-1-4-1,4-1 0,1 2 1,1 2-1,4 9 0,1 6 0,1 11 1,2 5-1,0 7 0,-1 2 1,0 5-1,-2-3 0,-3-3 0,-3-5-2,-3-3-5,-14-9-31,7-9-1,-7-3-3,-14-8 1</inkml:trace>
  <inkml:trace contextRef="#ctx0" brushRef="#br0" timeOffset="4">1030 5791 12,'0'0'16,"0"0"-2,0 0 0,0 0-4,0 0 0,0 0 1,-36 58-2,36-58-1,0 0-1,-6 57-3,6-57 0,0 0 2,0 55-2,0-55-1,0 0 0,0 0-1,33 6 0,-18-12-1,1-17-1,3-2 0,-1-6-1,2 5 1,-1 3-2,-2 17 2,-1 6 1,2 6 0,0 6 0,-2 4 1,0 5-1,0 0 1,-1-1-2,-2-1 2,-4-3-2,1-4 1,1-3-1,-1-9 1,3-2 1,-1-9-2,3-6 2,1-3-2,3-2 2,2-1-2,1-2 1,0 1-1,-1 6 0,2 6 0,-1 6 1,1 6-1,-1 3 1,-4 8 0,-1 4 0,-3 4 0,1 1 0,-7 1 0,2-1-1,-4-3 1,2-6 0,-8-11 0,15 8 0,-4-15 0,0-3 0,5-7 0,4-5-1,1-1-1,1 0 1,2-3-1,-2 5-1,-1 2 1,1 6 0,-1 4 0,-5 7 2,2 4-1,-2 7 1,0 3-1,0 4 1,-2-1-1,-2 2 0,-1-4 0,0-2 1,-1-4-1,0-7 0,3 0 0,5-7 0,-2-5 1,6-3-1,1-6 1,2 1-1,-2-2 0,0 3 0,-3 2 0,-2 3 0,-2 7 1,1 7-1,-1 6 0,-4 5 0,4 5 0,-3 3 1,0 1-1,-1 1 0,0-1 0,-2-3 1,1-2-2,-1-3 1,0-5 0,0-4 1,1-3-1,2-8 0,2 1-1,4-3 1,-1-2-1,1 0 0,0 2 1,-1 1-1,1 2 1,-1 2-1,-2 5 1,-1 8 1,1 2-1,-1 3 0,-2 4 0,0 1 0,-1 0 1,1-3-1,-2-1 0,-2-4 1,0-6-1,1-4 0,-10 0 0,16-10 0,-16 10-1,16-18 0,-7 8-1,-2-3-3,3 7-4,-10-6-18,0 12-13,0 0-2,0 0 2</inkml:trace>
  <inkml:trace contextRef="#ctx0" brushRef="#br0" timeOffset="5">1156 6546 27,'-10'5'31,"10"-5"-18,0 0-4,0 0-3,0 0 0,0 14-2,0-14 0,-4 19 0,4-3-1,0 0 1,0 4-1,0-2 1,0 3 0,0-5 1,0-1-4,0-6 1,0-9 0,11 9 0,-11-9-1,18-16 1,-6-1 0,1-4-1,4-5 1,-1-2-1,2 0 3,-1 0-4,-2 2 1,-2 7-1,-1 6 0,-1 6 1,2 7 0,-3 13 0,0 3 0,0 6 1,2 6-1,-1 2 1,1 1-1,-2-2 0,2-4 0,-1-5 0,1-6 0,3-6-1,3-8 1,3-3 0,2-9 0,1-2 0,2-7 1,-1-2-1,0-1-1,-2 2 1,-3 2-1,-2 6 0,0 1 0,2 9-1,0 8-1,-3 5 2,2 5-1,-4 2 1,1 4 0,-2-1 0,-1 2-1,-7-3 2,-3-4-1,2-2 0,-5-12 1,10 12-1,-10-12 0,15-7 0,-5-3 1,5-3-1,1-3 1,4 0-1,-2-2 1,4 2-1,1-1 0,0 7 0,-1 3 0,-1 1-1,0 6 1,-2 6 1,0 3-1,-3 2 1,0 3-1,-4 2 1,0-1 0,-3 1-1,0-3 0,-4-3 0,-5-10 0,15 10 0,-15-10 1,18-5-1,-10 1 0,2-2 0,1-1 0,0 2 1,2-2-1,-2 2 0,1 1 1,-1 4-1,1 0 0,1 0 1,1 4-1,-1 3 0,3 0 1,-1 1-1,1 1 2,2 1-2,2-3-2,-2 0 2,1-3 0,-2-4 0,0 0 0,-1-8 0,1 1 0,-5-6 2,1 1-2,-3-1 1,3 2-1,-4 0 1,-9 11-1,16-14 0,-16 14 1,9 3-1,-9-3 0,6 17 0,-6-2 1,3 1-1,0 1 0,-3 2 0,7-1 0,-4-2 0,1-2 0,0-1 0,0-4 0,-4-9-1,12 11-2,-4-6-5,-8-5-11,16-10-22,-1 0 0,2-4-3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13:26.813"/>
    </inkml:context>
    <inkml:brush xml:id="br0">
      <inkml:brushProperty name="width" value="0.05292" units="cm"/>
      <inkml:brushProperty name="height" value="0.05292" units="cm"/>
      <inkml:brushProperty name="color" value="#00B050"/>
    </inkml:brush>
  </inkml:definitions>
  <inkml:trace contextRef="#ctx0" brushRef="#br0">21731 4745 24575,'30'0'0,"17"0"0,-18 0 0,11 0 0,4 0 0,-13 0 0,-1 0 0,12 0 0,0 0 0,-15 0 0,-1 0 0,0 0 0,1 0 0,10 0 0,3 0 0,4 0 0,2 0 0,-11 0 0,2 0 0,-2 0 0,11 1 0,-1-2 0,-11-6 0,0-2 0,-2 1 0,-3 5 0,0 0 0,6-4 0,3-3 0,-3 4 0,-5 5 0,1 2 0,4-1 0,3 0 0,-3 0 0,-5 0 0,-1 0 0,9 0 0,0 0 0,-11 0 0,-1 0 0,4 0 0,1 0 0,-4 0 0,0 0 0,4 0 0,-1 0 0,-3 0 0,-1 0 0,0 0 0,1 0 0,10 0 0,3 0 0,4 0 0,2 0 0,-5 0 0,2 0 0,-7 0 0,2 0 0,-4 0 0,-4 0 0,-1 0 0,8 0 0,2 0 0,4 0 0,-2 0 0,-10 0 0,-1 0 0,12 0 0,0 0 0,-3 0 0,-1 0 0,-8 0 0,-1 0 0,-3 0 0,0 0 0,21 0 0,-17 0 0,1 0 0,-1 0 0,1 0 0,11 0 0,0 0 0,-15 0 0,-1 0 0,2 0 0,-3 0 0,4 0 0,19 0 0,-43 23 0,19-17 0,-24 18 0,23-24 0,-17 0 0,18 0 0,-24 0 0,0 0 0</inkml:trace>
  <inkml:trace contextRef="#ctx0" brushRef="#br0" timeOffset="6551">7338 11536 24575,'26'-15'0,"1"0"0,-12-7 0,-1-3 0,9-2 0,1 1 0,6-9 0,-2 0 0,4 0 0,-4 15 0,-1 2 0,5-7 0,-3-4 0,-14-2 0,-1 1 0,10 3 0,-1 1 0,-8-1 0,0 1 0,10-1 0,3 1 0,-1-1 0,-1 1 0,3-3 0,12 3 0,-4 5 0,-23 15 0,27-7 0,-4 2 0,-31 11 0,18 0 0,-1-31 0,-17 23 0,18-9 0,-1 3 0,-17 14 0,18-11 0,-1-2 0,-17 7 0,18-7 0,-1 3 0,-17 10 0,18 0 0,-1 0 0,-17 0 0,17-24 0,1 18 0,-18-17 0,17 23 0,9 0 0,-24-24 0,23 18 0,-31-17 0,0 23 0</inkml:trace>
  <inkml:trace contextRef="#ctx0" brushRef="#br0" timeOffset="116487">25594 5680 24575,'26'0'0,"1"0"0,-1 0 0,1 0 0,14-2 0,2 4 0,-2 13 0,2 1 0,-6-13 0,2-3 0,-1 5 0,-3 11 0,-1 5 0,3-3 0,1-9 0,4-3 0,0 0 0,-3 2 0,1 9 0,-2 2 0,3-2 0,-2-8 0,2-4 0,0 1 0,-1 4 0,-4 6 0,-1 4 0,-1 0 0,-2-6 0,14-8 0,-2 0 0,-6 16 0,1 6 0,-8-8 0,-2-14 0,-2 15 0,-7 5 0,-14 12 0,7-11 0,-2 0 0,-11 11 0,0 9 0,0-21 0,0 1 0,0 1 0,0 2 0,2 9 0,-4-1 0,-8-7 0,-4-1 0,1-3 0,-3 0 0,-9 6 0,-3-5 0,1-13 0,1 0 0,11 8 0,1 1 0,-14-10 0,1 1 0,10 11 0,2 1 0,-22 2 0,14-3 0,-1-5 0,-5-15 0,3 15 0,-1 5 0,1-6 0,-1-2 0,2-2 0,-3-1 0,-5-2 0,-5-2 0,1-4 0,-8-5 0,0-4 0,7 2 0,-1 0 0,2 0 0,-3 3 0,4-6 0,9-11 0,1-3 0,0 2 0,-1-1 0,-5-13 0,3-3 0,14 5 0,-1 1 0,-14-1 0,5 1 0,19-3 0,-17 5 0,-1 1 0,18-7 0,-4 5 0,-3-3 0,1-2 0,0-1 0,-2 4 0,-1 0 0,1-4 0,-1 1 0,-11 3 0,5 1 0,17 0 0,2-1 0,-11 1 0,2-1 0,10 1 0,2-1 0,-1-4 0,0 1 0,0-1 0,0 4 0,0-1 0,0-1 0,24-1 0,-18-17 0,41 41 0,-18-17 0,-3 10 0,1 2 0,2 6 0,-6-8 0,1 2 0,14 11 0,-12-11 0,2-1 0,4 9 0,-3 0 0,1-21 0,17 24 0,-42 0 0,43 0 0,-43-23 0,42 17 0,-41-18 0,18 24 0,-24 0 0,0 0 0,0-23 0,0 17 0,0-18 0,0 24 0,0-31 0,0 23 0,23-23 0,7 7 0,0 21 0,1 0 0,0-20 0,0 23 0,-31 0-820,-31 0 1,23 0 0,-23 0 0</inkml:trace>
  <inkml:trace contextRef="#ctx0" brushRef="#br0" timeOffset="134416">21131 5962 24575,'50'0'0,"0"0"0,-5-5 0,3-3 0,2-3 0,-10 3 0,2-3 0,1 0 0,1 0 0,1 0-547,-3 1 1,0 1 0,2 0 0,-1-1 0,0 0 0,0-1 15,-2-2 1,0-1-1,-1-2 1,1 1 0,-1 1-1,0 1 531,6 1 0,-1 0 0,1 1 0,-1 1 0,0 1-92,-3 0 1,1 2 0,-2 0-1,1 0 1,-2-1 91,6-4 0,-1-1 0,-1 0 0,1 4 296,1 6 0,-1 3 1,1 0-1,1-3-296,-3-4 0,1-2 0,0-2 0,0 1 0,-2 0 0,0 2 0,-2 1 0,1 0 0,4 0 0,-5 2 0,5 1 0,1 0 0,2 0 0,-1 0 0,-3 0 0,-5 0 0,3-2 0,-5 0 0,-1 0 0,6 0 0,1 1 0,5 1 0,3 0 0,-1 0 0,-3 0 0,-6 2 0,1 0 0,-5 0 0,0 0 0,9-6 0,0-1 0,-3 2 0,-5 6 0,-2 2 0,6-1 0,-2 0 1538,-11 0 1,1 0-1539,4 0 0,3 0 0,-3 0 1132,-6-1 0,1 2-1132,2 6 0,3 2 0,-2-1 0,-4-6 0,0 2 0,7 8 0,4 5 0,-8 1 391,5 11-391,3-16 0,-1 3 0,-24 8 0,-1-1 0,10-6 0,5-4 0,9 0 0,0 3 0,-8 12 0,-1-1 0,15-11 0,-3-1 0,-10 23 0,-1-12 0,-5-5 0,-19-15 0,4 17 0,3 1 0,11-18 0,-18 41 0,17-18 0,-21-4 0,-4 3 0,2-2 0,0 1 0,0 4 0,0-1 0,0 1 0,0-4 0,0 1 0,0 1 0,-31-5 0,-19 2 0,6 1 0,17 2 0,-1 0-221,-11-8 1,-9-3 0,-2 1 0,8 0 220,13 2 0,4 0 0,-3-2 0,-7-6 0,-4-4 0,-1 0 0,-2 2 0,-1 0 0,-3-2-358,6-2 1,-1-2 0,-4 0 0,-3 2 357,9-2 0,-4 1 0,-2 1 0,-2-1 0,-1 1 0,0 0 0,1 1 0,1-1-469,-3 1 1,1-1 0,1 1 0,-1 0 0,0 1 0,-2 0 0,-1 1 281,8-2 1,-2 1 0,-2 1 0,0 0 0,0 0-1,0 1 1,0-1 0,0 1 0,2-1 0,2 0 186,-4 2 0,2-1 0,0 0 0,2 0 0,-1 1 0,2-1 0,-1 0 0,1 1-367,-4 0 1,1 0-1,1 0 1,-1-1-1,1 1 1,1 1-1,0-1 367,-4 2 0,1 2 0,0-1 0,1 0 0,0-2 0,0-2-226,-5-2 1,1-2 0,0-3 0,0 1 0,1 0 225,2 0 0,0 0 0,1 1 0,0-2 0,-1-1 0,-1-1 0,0-2 0,-1-1 0,1 0 0,-1 1 0,1 0 0,1 0 0,-1 0 0,1 0 0,-1 0 0,0 0 0,-1 0 0,0 0 0,1 0 0,0 0 0,0 1 0,1 0 0,0-1 0,1 0 0,1-2 46,1-2 0,1-2 0,2-1 0,-1 1-46,-1 0 0,-1 2 0,2-3 0,6-6 0,4-12 0,6-5 0,-1 1 1638,-13-1 0,1-1-1478,8-3 0,1-4 0,4 2-160,6 7 0,1 0 0,-9-3 0,-3-3 0,9 2 0,16 0 0,4-1 0,-7 1 0,-1-2 0,2 1 0,6-12 0,2 2 0,-1 3 0,0 0 0,0 5 0,0-2 0,0 4 1627,-1 3 1,2 1-1628,10-12 0,2 0 1413,-12 14 0,4 3-1413,16-2 0,5 1 560,-9-2 0,3 3-560,17 9 0,4 3 0,-8-12 0,1 3 0,3 17 0,2 4 0,0-12 0,-1 2 0,-10 10 0,2 2 0,5-1 0,2 0 0,-1 0 0,7 0 0,-1 0 0,2 0 0,2 0 0,4 0 0,0 0 0,-5 1 0,0-2-150,-10-5 0,1-4 0,1 3 150,0 4 0,1 2 0,0-1-381,5-6 0,0-1 0,1 2 381,2 5 0,2 3 0,1 0-397,-10-1 1,1 0 0,1 0 0,-1 0 396,4 0 0,0 0 0,0 0 0,-1 0 0,-3 0 0,0 0 0,0 0 0,1 0 0,0 0 0,1 0 0,0 0 0,-1 0 0,8 0 0,-2 0 0,0 0-207,-2 0 0,-1 0 0,-1 0 207,-4 0 0,-1 0 0,-2 0 187,6 0 1,-1 0-188,-2 0 0,-2 0 516,-10 0 0,-1 0-516,4 0 0,1 0 828,-3 0 1,-2 0-829,12 0 735,-38 0-735,-38-31 0,7 23 0,0-23 0</inkml:trace>
  <inkml:trace contextRef="#ctx0" brushRef="#br0" timeOffset="144218">23001 5521 24575,'27'26'0,"-1"1"0,1-1 0,-1 1 0,0 2 0,1 3 0,2 6 0,3 2 0,-8-12 0,2 1 0,2 4 0,-2 0 0,3 5 0,0 2 0,-1-1 0,-3-5 0,0 1 0,-4-3 0,4 3 0,-3-4 0,5 5 0,1 1 0,0-1 0,-4-2 0,-4-6 0,0 5 0,-3-1 0,3 3 0,2 3 0,-3-3 0,-5-7 0,-5-2 0,-7 6 0,-4-3 0,2 1 0,0-7 0,-23-23 0,-15 24 0,12-21 0,-2 0 0,-2 9 0,-1-1 0,-7-9 0,-1-4 0,10 2 0,0 0 0,-21 0 0,0 0 0,16 0 0,1 0 0,0 0 0,-2 0 0,1 0 0,-10 1 0,-2-2 0,4-4 0,-3-4 0,3 0 0,8 0 0,3 0 0,0-3 0,-6-3 0,1-2 0,7-4 0,8-8 0,4-3 0,-8 5 0,3 0 0,19-4 0,0 1 0,-20 3 0,-1 1 0,21 0 0,1-1 0,-11 1 0,2-1 0,10 1 0,2-1 0,-1-3 0,0-1 0,0 4 0,0 0 0,0-3 0,0-1 0,0-8 0,0 1 0,0 9 0,0 0 0,0-11 0,0 3 0,0 8 0,0-18 0,24 41 0,-11-21 0,3-1 0,9 23 0,3 2 0,2-12 0,1-1 0,-4 3 0,1 2 0,1 8 0,2 0 0,8-9 0,-1 1 0,-9 10 0,1 2 0,8-1 0,0 0 0,-11 0 0,-1 0 0,4 0 0,1 0 0,-4-1 0,0 2 0,4 10 0,-1 1 0,-2-11 0,-3 4 0,-10 23 0,0-1 0,32-19 0,-44 19 0,-1 1 0,46-22 0,-43 41 0,19-41 0,-24 17 0,0 1 0,0 5 0,0 0 0,0 18 0,-24-41 0,19 41 0,-18-32 0,-2 0 0,11 15 0,-1 1 0,-11-16 0,-1 1 0,12 11 0,1 1 0,-9-12 0,-1-3 0,-14 17 0,23-5 0,-1-3 0,-15-17 0,17 19 0,4 0 0,4-19 0,-17 19 0,23-24 0</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2-05T04:17:25.437"/>
    </inkml:context>
    <inkml:brush xml:id="br0">
      <inkml:brushProperty name="width" value="0.05292" units="cm"/>
      <inkml:brushProperty name="height" value="0.05292" units="cm"/>
      <inkml:brushProperty name="color" value="#FFFF00"/>
    </inkml:brush>
  </inkml:definitions>
  <inkml:trace contextRef="#ctx0" brushRef="#br0">18581 5214 491 0,'0'0'79'0,"0"0"18"0,0 0 15 16,0 0 17-16,0 0 19 0,0 0 13 0,0 0 6 15,0 0-3-15,0 0-15 0,0 0-34 0,0 0-39 16,0 0-32-16,-34-28-23 0,34 24-5 16,7-2 1-16,0-2 12 0,4 0 4 0,2-2 2 15,2-1 3-15,-1 0-5 0,2 4 6 0,1-3 3 16,1 1-2-16,6 0-3 0,1 0-8 15,0-1-6-15,1 3-8 0,4 2-6 0,-1 0-6 16,-4 3-3-16,2-2 2 0,2 3-4 0,-2 1 5 16,0 0-2-16,2 0-3 0,-2 2 3 0,-2 3-9 15,0 1 5-15,0 0 2 0,-3 3-2 0,-1 2 9 16,-5-2-7-16,4 3-1 0,-2-1-1 16,-1 0 0-16,-2 5 3 0,-1-1-1 0,0 1 0 15,0-2-8-15,-2 3 5 0,-2 1 0 0,0-1 4 16,-3 4 11-16,-3-2-7 0,2 4 2 0,-2 1 0 15,-1 2-5-15,-3-1 7 0,0 1-6 16,0-1-1-16,0 2-5 0,0 1 3 0,0 2 4 16,-6-1 0-16,3 3 5 0,-2-2-5 0,2 5 1 15,-4-1-2-15,2 1-3 0,-2 3 4 16,2-1-2-16,-2 3 1 0,-1 1 3 0,1 2-2 16,-1-1 4-16,-1 4 0 0,-1 1-3 0,2-2-1 15,-1 3 2-15,0 1-3 0,2 0 1 0,0 0 3 16,2 3-5-16,0-1 3 0,2-3 4 0,-1 6-6 15,3-1 4-15,-1 2-1 0,2 1-6 16,0 0 7-16,0 0-3 0,0 3-2 0,0 0 3 16,0 1 1-16,0-3-5 0,0 2 1 0,-1 3 0 15,-2-2-7-15,3 1 8 0,-1 2 1 0,-1 0-3 16,-2 0 9-16,2 3-7 0,1-1-1 16,0-2 3-16,1 0-4 0,0-3 1 0,1 0 2 15,-1-1-2-15,0-2-1 0,3-1 4 0,4-2 1 16,-3-2-3-16,6-1 4 0,0-2-3 0,-1 1-3 15,4 0 4-15,1-6-2 0,2 0-2 16,1 0 4-16,3-3-4 0,0-6-2 0,1 4 5 16,0-5-4-16,1-3-3 0,3-3 4 0,-2 0-6 15,3-3-3-15,1 1 10 0,2-7-4 0,1 1-2 16,-2-4 7-16,3-3-8 0,-1-1 2 16,0-2 11-16,2 1-8 0,-2-3 4 0,0 0 0 15,1-4-8-15,-7 1 3 0,1-1 3 0,-3 0-5 16,-5-2 4-16,1 0 3 0,-7-1-6 0,2 0 3 15,-7 1 2-15,-1-1-3 0,-3 0 6 0,-1 0 6 16,-1 1 9-16,0-2 15 0,0 1 6 16,-1 0-11-16,-6 2-7 0,1 0-10 0,-3 1-11 15,1 0 3-15,-4 1 2 0,-1 1-5 0,2-1 4 16,-2 1-1-16,0 0-4 0,3 0 0 0,-2 1 1 16,0 3-3-16,-1-2 2 0,-1 2-1 15,4-2-4-15,-3 2 1 0,2 2-1 0,1 3-3 16,-3-2 6-16,3 2 2 0,-1 2-4 0,2 3 4 15,-2 0-1-15,1 0-3 0,-2 5 5 16,4-1-1-16,-5 0-1 0,4 3 2 0,-2-3-1 16,1 8-4-16,-3-4 5 0,0 6-1 0,0 0-3 15,2 1 5-15,0 1 0 0,-4 1-1 0,5 1 4 16,-1 4-1-16,-2-4-3 0,5 3 3 16,-1 4-1-16,-1-3-5 0,3 1 7 0,0 5-7 15,2-1-2-15,-2 0 8 0,2 4-6 0,-1-4 2 16,3 2 6-16,-3 3-6 0,2 1 1 0,1 0 2 15,-1 0 0-15,2-1-4 0,-2 2 4 0,1 2-2 16,2-1-5-16,-3 1 11 0,4 2-3 16,-2 0 3-16,-2-1 6 0,3 1-7 0,-1-2-1 15,1 4 0-15,-2-1-4 0,3 0 1 0,0 0 3 16,0-1-2-16,0 0-2 0,-2 2 4 0,2 0-2 16,-1 2 2-16,2-3 8 0,-2 2-6 0,1-1 1 15,-1-1 0-15,-2 3-8 0,1-1 3 16,1-1 0-16,-3-1-2 0,4 4 4 0,-5-3 5 15,1 1-3-15,1 2 0 0,0 0 0 0,-2-3-6 16,2 2 0-16,0 1 0 0,0-3-5 16,0 3 4-16,0-2 3 0,0-1-4 0,2 2 7 15,-2 0-5-15,0-2-2 0,2 3 4 0,-3-3-4 16,4 0 2-16,-2-1 1 0,1 0 1 0,2-1-1 16,-1-2 3-16,0-2-1 0,0 0 0 15,0-2 1-15,0-1-1 0,0 0-2 0,2-4 1 16,-2 0-3-16,0-1 1 0,0-1 3 0,-2-3-2 15,1-2 0-15,-4 1 1 0,4-5-2 0,-5-2 0 16,4 0 1-16,-4-4-1 0,-1-1-1 16,1-4-1-16,-3-3-3 0,-1-2 1 0,2-4 6 15,-5-2 4-15,3 0 4 0,-3-3 4 0,-1-2-4 16,-3-3-1-16,-2-4 0 0,-1-1-6 0,0-1 2 16,-2 0-1-16,-1-3-3 0,-4-1 0 0,0-2 2 15,2-2-3-15,-2 1 2 0,4 0-2 16,1 0-2-16,-1 0 0 0,3 1 0 0,-2 3-1 15,2-2 2-15,5 2-3 0,-1-1-2 0,3 3-1 16,0 0-1-16,5 1-5 0,1 0-3 0,1 0-15 16,3 0-29-16,0 0-49 0,3 2-95 15,0 2-160-15,0 0-222 0,0-2-917 0</inkml:trace>
  <inkml:trace contextRef="#ctx0" brushRef="#br0" timeOffset="1013.42">20860 8514 645 0,'0'0'158'0,"0"0"-17"0,0 0-9 16,0 0 7-16,0 0 2 0,0 0 23 0,0 0 9 15,0 0 6-15,0 0-16 0,0 0-36 16,0 0-37-16,0 0-22 0,-5-71-1 0,-5 69-9 16,-3-1-1-16,1 2-5 0,-2 0-18 0,1 1-5 15,-5 0 0-15,3 2-6 0,0 3 0 16,-1 3-1-16,2-1-11 0,-3-1 0 0,5 3-5 15,-2 0-5-15,3-4 5 0,-1 4-2 0,8-2-3 16,-2 4 0-16,3-2-3 0,3 2-4 16,0-3 5-16,3 4 1 0,3 1 0 0,4 2 5 15,3-1-1-15,2-1-2 0,4 4 4 0,2 0 0 16,2 1-6-16,3-1 6 0,-2 0-5 0,0-1-4 16,1-1 7-16,-5-1-6 0,-2 2-4 0,-1-2 5 15,-3-4-4-15,-1 2-1 0,-4 1 5 16,-2-3-4-16,-6 0 1 0,2 1 6 0,-3 0-2 15,-4 1 3-15,-9 2 9 0,2 0-9 0,-6-2 3 16,-2-2 4-16,-1 2-7 0,-1-2 11 0,-1-3-2 16,-2-1-8-16,1-1-4 0,0-2-15 0,3-3-21 15,1 0-28-15,3-3-45 0,2-5-85 16,1-2-138-16,8 0-190 0,0 3-897 0</inkml:trace>
  <inkml:trace contextRef="#ctx0" brushRef="#br0" timeOffset="1321.39">21146 8178 1802 0,'0'0'84'0,"0"0"12"16,0 0-4-16,0 0-5 0,0 0-25 15,0 0-24-15,0 0-14 0,0 0 21 0,0 0 17 16,0 0 9-16,0 0 4 0,0 0-12 0,0 0-8 16,-3 147-3-16,4-108-4 0,3 0-10 0,-1-1-10 15,0 3-4-15,0-1-13 0,4-1 0 0,-4 2-3 0,4-3-5 16,0-3 1-16,-1 0-1 0,0-6-5 0,-2 1-3 16,4-5 0-16,-3 0-14 0,0-5-10 0,1-3-14 15,-3 0-35-15,1-5-38 0,-2-2-60 0,1-4-103 16,-1-3-90-16,0-1-101 0,-2 0-555 0</inkml:trace>
  <inkml:trace contextRef="#ctx0" brushRef="#br0" timeOffset="1629.85">21350 8493 1509 0,'0'0'107'0,"0"0"-76"0,0 0-32 0,0 0 10 16,0 0 23-16,0 0 39 0,0 0 29 0,0 0 10 16,0 0 1-16,0 0-24 0,0 0-23 15,-122 58-7-15,114-51-4 0,-2 1-5 0,5-1 0 0,-3 1-10 16,5-1-13-16,0-1-9 0,0 2-10 16,3-1-6-16,0 3 2 0,5 1 3 0,-3 0-1 15,8 3 7-15,-1-4 0 0,1 4-3 0,1-1 7 16,1 0-7-16,-1-1-3 0,2-2 2 0,0 1-5 15,-2 0 4-15,5-2 5 0,-5-1-2 16,2 1-2-16,0-4-1 0,0 0-7 0,-2-1-7 16,-1 0-8-16,0-4-15 0,0 0-28 0,0 0-51 15,-1 0-107-15,2 0-136 0,-5-4-161 16,0 3-815-16</inkml:trace>
  <inkml:trace contextRef="#ctx0" brushRef="#br0" timeOffset="1915.99">21569 8544 1481 0,'0'0'272'0,"0"0"-123"0,0 0-58 0,0 0-1 0,0 0-13 16,0 0-13-16,0 0-1 0,0 0 10 16,0 0 18-16,0 0-6 0,0 0-11 0,0 0-18 15,0 0-19-15,0 0-9 0,37 117-15 0,-31-95-12 16,-5-1-1-16,2-3-1 0,2 0-16 16,-4 1-16-16,2-2-51 0,0-3-90 0,0-1-137 15,-3-3-182-15,1-4-940 0</inkml:trace>
  <inkml:trace contextRef="#ctx0" brushRef="#br0" timeOffset="2361.92">21592 8095 2705 0,'0'0'49'0,"0"0"-21"0,0 0-26 0,0 0-11 15,0 0-5-15,0 0-10 0,0 0-26 0,0 0-19 16,0 0-43-16,0 0-58 0,0 0-87 0,0 0-113 16,0 0-119-1,6 17-731-15</inkml:trace>
  <inkml:trace contextRef="#ctx0" brushRef="#br0" timeOffset="2954.46">22000 8492 1545 0,'0'0'88'0,"0"0"-66"0,0 0-63 16,0 0-7-16,0 0 15 0,0 0 12 0,0 0 25 16,0 0 14-16,0 0-1 0,0 0 4 15,0 0-3-15,-4 137-3 0,4-105 6 0,0 4-3 16,0 0 2-16,0 3 0 0,0 2-6 0,0-3-7 16,-2 3-3-16,1-2 0 0,-2-6-3 0,-1 1 7 15,-1-4 2-15,5-2 6 0,-2-2 13 16,0-4 15-16,-1-5 10 0,-1-6 16 0,1 0 6 15,0-6 2-15,3 0 15 0,-1-4 9 0,1-1 15 16,-2 0-1-16,2-2-26 0,-2-4-30 16,0-3-27-16,2-3-16 0,-3-6-9 0,2-2 6 15,1-4-7-15,0-7-4 0,0 2 6 0,0-5-13 16,1-2 3-16,2-4 2 0,3-4-2 0,-3 0 6 16,-2-3-3-16,6-4-2 0,-2 2-2 15,0-3 3-15,2 4 2 0,0 7 2 0,3 1 12 16,2 2 1-16,-1 9 3 0,1 2 6 0,1 7-7 15,4 3 0-15,-3 0-8 0,-3 6-8 0,4 5-5 16,0 1-3-16,0 5 2 0,-4 0-4 0,2 6 6 16,-2 5-5-16,2 4-1 0,1 2 6 0,-4 1-5 15,-3 7 6-15,1 1-2 0,-6 0-5 16,-2 3 1-16,-2-3-2 0,-8 4 2 0,-5-6 2 16,1 2 6-16,-4-6 0 0,-1 3-2 15,-1-5 6-15,1-3-7 0,-2-4 4 0,5-1-2 0,2-4-16 16,0-3-20-16,0 0-29 0,2-3-51 15,6 0-71-15,-2-3-127 0,6-2-193 0,0 1-929 0</inkml:trace>
  <inkml:trace contextRef="#ctx0" brushRef="#br0" timeOffset="3375.36">22682 8134 1556 0,'0'0'465'0,"0"0"-380"16,0 0-30-16,0 0-12 0,0 0-10 0,0 0-1 15,0 0 8-15,0 0-6 0,0 0 6 16,0 0-1-16,0 0-11 0,0 0-2 0,120-113-9 16,-99 113-11-16,6 1 1 0,-3 8-5 0,-2 1-4 15,2 3-1-15,-6 0 0 0,0 3-7 16,-3 4 4-16,-3 0 1 0,-5 1-3 0,1 3 3 15,-8 1 0-15,0 4-2 0,-4-1 4 0,-3 5 2 16,-4-3-1-16,-4 2 2 0,2-5 2 16,-1 3-8-16,0-7-2 0,0 0-9 0,4 3-30 15,0-7-47-15,0 2-111 0,3-6-170 0,2-6-675 0</inkml:trace>
  <inkml:trace contextRef="#ctx0" brushRef="#br0" timeOffset="3565.56">23018 8868 2809 0,'0'0'50'0,"0"0"12"0,0 0-32 0,0 0-3 15,0 0 3-15,0 0-23 0,0 0-29 0,0 0-63 16,0 0-170-16,0 0-392 0,0 0-928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28:34.806"/>
    </inkml:context>
    <inkml:brush xml:id="br0">
      <inkml:brushProperty name="width" value="0.05292" units="cm"/>
      <inkml:brushProperty name="height" value="0.05292" units="cm"/>
      <inkml:brushProperty name="color" value="#00B050"/>
    </inkml:brush>
  </inkml:definitions>
  <inkml:trace contextRef="#ctx0" brushRef="#br0">6844 6579 24575,'50'0'0,"0"0"0,-5-7 0,2-4 0,4-2 0,-11 3 0,1 0 0,2-1 0,1 0 0,2-2-547,-2 0 1,3 0 0,0-2 0,1 0 0,-1-1 0,0-2 77,-7 0 1,0-1 0,0-1 0,0-1 0,0 1 0,0 0 0,0 1 297,6-1 1,1 1-1,-1 0 1,0 1-1,-1-1 1,-1 0 147,-4 0 1,-1 0 0,-1-1 0,-1 0 0,0 2 0,0 0 22,10-3 0,0 0 0,-1 2 0,-2 4 533,4 4 1,-1 4-1,1-4-533,-11-5 0,2-3 0,-1-2 0,-1 0 0,-4 3 0,1 2 0,-3 0 0,0-1 0,3-1 0,3-3 0,-3 0 0,-7 3 0,2-13 0,-5 31 3276,-1 0-3162,-64 0 1,53 0 0,-59 0 0</inkml:trace>
  <inkml:trace contextRef="#ctx0" brushRef="#br0" timeOffset="1784">6897 8731 24575,'26'-15'0,"1"-1"0,10 2 0,2-3 0,-9-9 0,-1-5 0,2 3-754,3 7 0,3 3 1,0-2 753,-4 3 0,1-2 0,1 0 0,0-2 0,5-5 0,1-2 0,1 0 0,2 2 0,-3 7 0,3 3 0,1 0 0,-2-2 0,-2-3 0,-7-4 0,-1-4 0,-2-1 0,0 2 0,2 3 0,10 1 0,2 4 0,-1 2 0,-3-2-56,-1-6 1,-3 0 0,-1 1 55,-6 7 0,-1 1 0,1-1 0,3-3 0,2 0 0,-4 2 289,2 5 0,-5-3-289,-11-12 0,-2 3 0,16 20 0,-31-17-820,-31 23 1,23 0 0,-24 0 0</inkml:trace>
  <inkml:trace contextRef="#ctx0" brushRef="#br0" timeOffset="3334">6897 10319 24575,'26'0'0,"1"0"0,6-12 0,3-5 0,3-1 0,4 0 0,2 0 0,4-5-547,-15 4 1,3-2 0,1-3 0,1 0 0,1-1 0,-1 1 77,-2 1 1,0 1 0,1-1 0,1 0 0,-1 0 0,1-1 0,0 1 297,1-1 0,0-1 0,1 1 1,-1-1-1,1 1 0,1-1 0,0 0 171,-3 1 0,2 0 0,0 0 0,0 0 0,0 0 0,-1 0 0,0 1 0,-2-1 0,0 1 0,-1-1 0,0 1 0,-2 0 0,1 0 0,1 1 0,0 0 0,2 0 0,1 2 0,1 0 0,-1 0 0,0 0 0,-2 0 0,-2-1 115,5-7 1,-2-2-1,-1 1 1,-2 2 0,0 3-116,1 6 0,-1 4 0,0 1 0,-2-2 378,2-6 1,-1-2-1,-2 2 1,-5 7-379,9 8 0,6-17 0,-8-1 0,-29 19 3276,18-19-2574,-24 24 978,0-24-1680,-24 19 0,18-19 0,-17 24 0</inkml:trace>
  <inkml:trace contextRef="#ctx0" brushRef="#br0" timeOffset="5066">7003 12030 24575,'42'-27'0,"0"1"0,-12-12 0,1-1 0,-4 19 0,3 2 0,-3-2 0,0-19 0,-1 1 0,12 11 0,0 1 0,-9-3 0,1-3-566,4 6 0,4 0 1,-2 0 565,-8 4 0,-1 0 0,2-1-515,3 0 1,3-2 0,0 0-1,0-2 515,0 0 0,0-2 0,1 0 0,1 1 0,-2 5 0,1 1 0,1 1 0,1-2 0,1-2 0,-5 1 0,2-3 0,1-1 0,0 0 0,-1 0 0,0 2 0,-1 3 0,2 0 0,-2 2 0,0 2 0,0 0 0,1-1 0,2-1 0,1-2 0,0 1 0,-3 2 0,-4 4 434,11-1 1,-9 3-435,-5-10-820,-6 18 1,-23-17 0,0 23 0</inkml:trace>
  <inkml:trace contextRef="#ctx0" brushRef="#br0" timeOffset="7042">6668 13970 24575,'29'0'0,"-3"1"0,3-2 0,-3-8 0,3-6 0,-1-1 0,4-6 0,4-3 0,0 1 0,0 4 0,6 1 0,1 3 0,1-1 0,0-4-547,-9-1 1,2-5 0,-1-2 0,1 0 0,0 3 0,0 4 328,12 3 1,0 6 0,-2 2 0,-2-4 217,-9-4 0,-2-1 0,-1 0 0,1 2 220,5 4 0,2 2 0,0 0 1,-1-3-221,3-5 0,-1-3 0,0 1 0,-2 3 0,1 5 0,-2 3 0,0-1 0,7-6 0,0-2 0,-6 3 0,-13 3 0,-1 4 0,1 8 0,-2-2 0,5-19 0,-1 21 0,-3 4 0,-18-2 3182,23 0-3182,-31 0 0,0 0 0,0 0 0</inkml:trace>
  <inkml:trace contextRef="#ctx0" brushRef="#br0" timeOffset="35882">10266 16175 24575,'50'0'0,"0"0"0,-12 0 0,3 0 0,2 0 0,1 0 0,-2 0 0,0 0 0,2 0 0,1 0 0,2 0-469,-6 0 1,1 0 0,2 0 0,1 0 0,-1 0 0,0 0 0,0 0-79,3 0 1,0 0 0,0 0 0,-1 0 0,1 0 0,-1 0 421,0 0 1,0 0 0,0 0 0,0 0 0,-1 0-1,0 0 70,-2 0 0,0 0 1,0 0-1,-1 0 1,-1 0-1,-2 0 55,10 0 0,-1 0 0,-2 0 0,1 0 69,3 0 0,0 0 0,0 0 1,-2 0-70,-6 0 0,-3 0 0,1 0 0,0 0 0,1 0 0,1 0 0,0 0 0,0 0 0,-1 0 0,1 0 0,0 0 0,-1 0 0,-1 0 0,0 0 0,1 0 0,-1 0 0,2 0 0,0 0 0,0 0 0,-2 0 0,8 0 0,-1 0 0,1 0 0,-3 0 0,2 0 0,-2 0 0,-3 0 0,-7 0 0,-3 0 0,3 0 809,7 0 0,6 0 0,-1 0 0,-6 0-809,6 0 0,-4 0 1127,3 0 1,-2 0-1128,-6 0 0,-5 0 1860,-4 0-1860,-2 0 0,-1 0 0,4 0 0,-7 0 0,-23 0 0</inkml:trace>
  <inkml:trace contextRef="#ctx0" brushRef="#br0" timeOffset="39266">10971 17780 24575,'39'0'0,"-1"0"0,1 0 0,5 0 0,1 0 0,3 0 0,-3 0 0,3 0 0,1 0 0,-1 0-820,0 0 1,0 0 0,1 0 0,2 0 418,-8 0 0,2 0 1,2 0-1,0 0 0,-1 0 1,1 0-29,-2 0 0,1 0 1,-1 0-1,1 0 1,0 0-1,0 0 429,-3 0 0,-1 0 0,1 0 0,1 0 0,0 0 0,0 0 0,0 0-208,3 0 0,0 0 0,1 0 0,0 0 0,0 0 0,-1 0 0,1 0 208,-1 0 0,0 0 0,-1 0 0,1 0 0,0 0 0,-1 0 0,1 0 0,1 0 0,0 0 0,1 0 0,-1 0 0,0 0 0,-1 0 0,0 0 0,-3 0 0,-1 0 0,-1 0 0,1 0 0,0 0 0,1 0 0,1 0-136,-2 0 0,1 0 0,1 1 0,1-1 1,0 1-1,0-1 0,0 0 0,-1-1 1,0 0 135,2-1 0,0-1 0,0 0 0,0 0 0,-1-1 0,0 1 0,-1 0 0,0 0 0,3 2 0,0 1 0,-1 0 0,-1 1 0,0-2 0,-1 0 0,-1-2 0,2-3 0,0-3 0,0 0 0,-3-1 0,-3 2 0,-6 3 842,11 2 0,-8 0-842,-9-10 0,-3 2 706,-2 11 0,-23 0 1,0 0-1</inkml:trace>
  <inkml:trace contextRef="#ctx0" brushRef="#br0" timeOffset="42283">15064 16739 24575,'38'-15'0,"0"-1"0,1 13 0,4-2 0,-7-9 0,2-7 0,4-2 0,3 3-469,-8 7 1,2 2 0,3 0 0,1 1 0,1-1 0,0-2 0,-1-1 365,-2-1 0,-1-2 1,1-1-1,0 0 1,0-1-1,1 0 1,-1 0-1,1 1-305,2 1 0,2 0 0,-1 0 0,1 0 0,-1 0 0,0 0 0,-1 0 1,-2-1 407,0-1 0,-1 1 0,0-2 0,-1 1 0,-2-1 0,-1 0 0,-2-1 0,6-5 0,-3-1 0,-1-1 0,-2 0 0,-1 0-74,3-6 0,-1 1 0,-2-2 0,2 0 74,-4 3 0,1-1 0,1-1 0,-2 0 0,-3 0 0,-4 1 0,-3 0 0,-1 0 0,1-1 0,2 0 0,7-2 0,3 0 0,0 0 0,-1-1 0,-4-2 0,-7 0 0,-3-2 0,-2-1 0,1 1 0,2 0 0,4 3 0,3 0 0,0 1 0,-2-1 0,-3-1 0,-5 0 0,-4-1 0,-1-1 0,-1 2 0,3 0-322,5-2 0,1 2 1,0 0-1,-3-2 322,-1-5 0,-3-2 0,-1 0 0,0-1 0,-1 11 0,0-1 0,-1 1 0,1-2 0,-1-1-158,0 2 0,-1 0 1,1-2-1,-1-1 1,-1 1-1,-1-2 158,0-1 0,-2-1 0,0-1 0,-1 0 0,0-1 0,1 1 0,-1-1 0,1 0 0,-1-1 0,0 1 0,0-1 0,-2-1-9,-1 4 1,0-1-1,-1 0 1,-1-1-1,1 1 1,-1 0-1,1 1 9,0-4 0,0 0 0,0 1 0,0 0 0,0 1 0,0-1 0,0 2 0,0 0 0,0 0 0,0 0 0,0 1 0,0 0 6,0 2 1,1 0-1,0 1 1,-1 0-1,0 1 1,-2 1-7,-2-10 0,-2 3 0,-1 0 0,1 1 20,0 3 1,0 1-1,-1 1 1,-4 0-21,-5 0 0,-4 1 0,-1 0 0,2 1 0,-1-8 0,2 2 0,-3 0 0,-2 9 0,-4 0 0,1 0 0,2 1 0,6 0 0,2 0 0,1 0 0,-3 2 662,-7-4 0,-2 1 0,1 2-662,4 2 0,1 2 0,3 1 1619,4 2 1,-1 1-1620,-11 0 0,5 5 2213,15 16-2213,-18-19 1863,24 24-1863,0 24 528,0 5-528,0-4 0,0 3 0,0 13 0,0 2 0,0-1 0,0 0 0,0 3 0,0 1 0,0 5 0,0-2 0,0-20 0,0 0 0,0 14 0,0-1 0,0-14 0,0-2 0,0 5 0,0-1 0,0-3 0,0-1 0,0 2 0,0-3 0,0 4 0,0-29 0,0-52 0,0 8 0,0-3 0,0 13 0,0-2 0,0-1-315,0-8 0,0-2 0,0 1 315,0 6 0,0 1 0,0-1 0,0-4 0,0 0 0,0 1 0,0 3 0,0 2 0,0 2 0,0-6 0,0 2 0,0 0 0,0 3 0,0 10 0,0 1 0,0-5 0,0 1 0,0-1 0,0 0 945,0 7-945,24 18 0,-18-17 0,41 23 0,-41 0 0,41 0 0,-10 23 0,-11-5 0,3 2 0,-2-3 0,3 1 0,-3 1 0,3 12 0,-1-1 0,9-3 0,0-1 0,-10 0 0,-3 1 0,1 1 0,1-3 0,5-11 0,-3 1 0,-14 9 0,1-1 0,25-7 0,-3-2 0,-27 15 0,16-16 0,-7-2-547,-39 5 1,-9-1 0,17-7 0,-13 8 0,1-1 0</inkml:trace>
  <inkml:trace contextRef="#ctx0" brushRef="#br0" timeOffset="60686">20955 13088 24575,'-6'40'0,"0"0"0,0 1 0,0-1 0,2 5 0,0 2 0,-1 2 0,-1 2 0,-4 2 0,1-14 0,-2 2 0,-1 1 0,-2 1 0,0 1 0,-1 0 0,-1 1 0,0 0 0,0 0-298,0-4 0,0 2 0,-1-1 0,0 2 0,-1-1 0,0 1 0,0 0 0,-1 0 1,0-1-1,0 1 0,0 0 24,0-2 1,1-1 0,-1 1 0,-1 0 0,1 1 0,-1-1 0,0 0 0,0 0 0,0-1 0,1 0 0,-1 0 0,0 0-55,-2 4 0,0 0 0,-1 0 1,1 0-1,-1-1 0,1 0 1,0 0-1,0-1 0,0 0 1,1 0-26,-1 1 1,0-1 0,0 1-1,1-1 1,-1 0 0,2-1-1,0 0 1,2-1 0,1-1 448,-2 9 1,2-1 0,2-2 0,1 0 0,-1 0-1,-1-1-96,-1-2 0,-1 0 0,0 0 0,1-1 0,0-1 0,2-2-189,-3 9 1,2-2-1,1-1 1,3 0 188,3 0 0,3 0 0,0-1 0,-2-3 1092,-8-2 0,-2-2 0,5 0-1080,9 9 0,5 2 1,-4-10 3263,-21-3-2053,24 12-857,0-73 0,0-28 0,0 9 0,0 13 0,0-10 0,0 1 0,0-1 0</inkml:trace>
  <inkml:trace contextRef="#ctx0" brushRef="#br0" timeOffset="61848">17921 14640 24575,'47'0'0,"-1"0"0,1 0 0,-1 0 0,-3 0 0,2 0 0,1 0 0,1 0 0,2 0 0,2 0 0,-10 0 0,3 0 0,0 0 0,1 0 0,1 0 0,1 0 0,0 0 0,0 0 0,1 0-298,-4 0 0,1 0 0,0 0 0,1 0 0,0 0 0,1 0 0,-1 0 0,1 0 1,1 0-1,-1 0 0,0 0 0,2 0 0,1 0 0,-1 0 0,2 0 0,-1 0 0,0 0 0,1 0 0,-1 0 1,0 0-1,-1 0 0,1 0 0,-3 0 0,-1 0 0,1 0 0,0-1 0,-1 1 0,0 0 0,0-1 0,0 1 1,0 1-1,-1-1 0,0 1 149,3 1 0,-1-1 0,1 1 0,-1 1 0,0-1 0,0 1 0,-1-1 0,0 1 0,-1 0 0,-1 0 109,4 0 1,-1 0 0,-1 0 0,0 0 0,-1 1 0,0 0 0,-1 0 0,-1 1 39,2 1 0,-2 1 0,0 1 0,0 0 0,-1 0 0,-1 0 0,0 0 112,3 1 0,-1-1 0,-1 1 0,0 0 0,-1 0 0,-2 0-112,11 4 0,-2 0 0,-2 0 0,0 1-133,-3-1 1,-1 1 0,0 0-1,-2-2 133,4-2 0,-2-1 0,1 1 0,4 5 0,0 1 0,-4 0 0,4 3 0,-4 0 1638,2-5 0,-5 3-1050,-15 12 0,-3-3 2688,7-20-3199,-15 17 0,1 1 2394,32-18-2471,-41 17 284,-6-23 1,-6 0 0,-17 0 0</inkml:trace>
</inkml:ink>
</file>

<file path=ppt/ink/ink7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2-05T04:19:40.745"/>
    </inkml:context>
    <inkml:brush xml:id="br0">
      <inkml:brushProperty name="width" value="0.05292" units="cm"/>
      <inkml:brushProperty name="height" value="0.05292" units="cm"/>
      <inkml:brushProperty name="color" value="#00B0F0"/>
    </inkml:brush>
  </inkml:definitions>
  <inkml:trace contextRef="#ctx0" brushRef="#br0">7025 10037 399 0,'0'0'47'16,"0"0"27"-16,0 0 33 0,0 0 21 15,0 0 5-15,0 0 6 0,0 0 2 0,0 0 1 16,0 0 5-16,0 0-7 0,0 0-19 0,0 0-13 16,-1 0-21-16,1 0-21 0,0 0-7 0,0 0-12 15,0 0-10-15,0 0-1 0,0 0-7 16,0 0-9-16,0 0 8 0,0 0 2 0,1 0 3 15,2 0 9-15,0 0-3 0,1 0-5 0,-1-1 0 16,0 1-8-16,2 0-4 0,1 0-2 0,1 0-3 16,-1 0-4-16,-2 0 5 0,5-2-2 15,-2 1-2-15,2 0 6 0,1-2-5 0,-5 2-1 16,5 0 0-16,-3 0-5 0,2 0-5 0,-5-2 0 16,2 2-8-16,-2 0-5 0,0-1-6 0,1 2-17 15,-2-1-30-15,-2 1-44 0,2-1-90 0,0 1-149 16,1 0-147-16,-1 0-728 0</inkml:trace>
  <inkml:trace contextRef="#ctx0" brushRef="#br0" timeOffset="473.16">7375 9904 371 0,'0'0'15'0,"0"0"5"0,0 0 22 15,0 0 44-15,0 0 60 0,0 0 53 0,0 0 20 16,0 0-4-16,0 0-23 0,0 0-34 16,0 0-28-16,0 0-22 0,0 0-29 0,0 0-14 15,4-2-5-15,-4 2-13 0,3-2-2 0,-3 1 2 16,1 1-9-16,0-1 2 0,1 1 3 15,-1-1-8-15,1-2 2 0,1 1 0 0,1-1-8 16,-3 0-3-16,1-1 1 0,2 2-11 0,-1-3-6 16,4 0 3-16,-4-1-13 0,4 0 2 15,-4-1 4-15,1 1-11 0,3 1 2 0,-1 0-8 16,-2 0-19-16,3 0-19 0,-1 1-35 0,1-1-55 16,-3-1-87-16,2 0-146 0,0 1-91 0,-5 2-758 0</inkml:trace>
  <inkml:trace contextRef="#ctx0" brushRef="#br0" timeOffset="799.75">7626 9618 899 0,'0'0'221'0,"0"0"-60"0,0 0-54 0,0 0-20 16,0 0-12-16,0 0-2 0,0 0-10 16,0 0-6-16,0 0-11 0,0 0-12 0,0 0-5 15,0 0-9-15,0 0-5 0,0 0-2 0,8-97-6 16,-5 88-1-16,0 0 1 0,0 0-7 0,-2 3 0 15,3-1-1-15,-4 0-13 0,0 1-9 0,0-1-16 16,0 2-37-16,0-3-45 0,0 2-101 16,0-1-106-16,0 2 19 0,0 3-478 0</inkml:trace>
  <inkml:trace contextRef="#ctx0" brushRef="#br0" timeOffset="1113.33">7594 9165 537 0,'0'0'132'0,"0"0"39"0,0 0 27 15,0 0 6-15,0 0-4 0,0 0-24 0,0 0-34 16,0 0-23-16,0 0-21 0,0 0-23 0,0 0-17 16,0 0-9-16,0 0-14 0,-26-63-8 15,25 56-4-15,1 1-11 0,-1 1-6 0,-2-2-2 16,0 2-7-16,0-1-5 0,2 0-8 16,-2-1-30-16,0 4-46 0,-1-2-81 0,-1-3-133 15,4 3-99-15,0 2-25 0,-1 1-357 0</inkml:trace>
  <inkml:trace contextRef="#ctx0" brushRef="#br0" timeOffset="1379.42">7430 8896 1108 0,'0'0'196'0,"0"0"70"0,0 0-26 0,0 0-28 15,0 0-33-15,0 0-106 0,0 0-16 0,0 0-14 16,0 0 1-16,0 0-7 0,0 0-12 16,0 0 1-16,0 0-6 0,0 0-1 0,-84-27 1 15,78 27-6-15,1 0-3 0,0 0-2 0,0 0-5 16,0-1-3-16,0 1-4 0,-1 0-9 0,0-1-17 16,3-1-27-16,-4 2-43 0,4-1-48 0,-1 1-40 15,-2 0-52-15,2 0-52 0,0 0-44 16,-2 0 16-16,3 0 67 0,0 0-383 0</inkml:trace>
  <inkml:trace contextRef="#ctx0" brushRef="#br0" timeOffset="1613.79">7085 8833 911 0,'0'0'192'15,"0"0"52"-15,0 0-21 0,0 0-36 0,0 0-21 16,0 0-31-16,0 0-15 0,0 0-10 16,0 0-16-16,0 0-17 0,0 0-15 0,0 0-10 15,0 0-21-15,0 0-8 0,-106-17-10 0,99 16-15 16,4 0 1-16,-1 1-11 0,3 0-18 0,-2 0-11 16,0-1-46-16,3 1-83 0,0 0-134 0,0-1-137 15,0-2-9-15,0 2 73 0,3-2-348 0</inkml:trace>
  <inkml:trace contextRef="#ctx0" brushRef="#br0" timeOffset="2511.41">7049 8670 430 0,'0'0'29'16,"0"0"20"-16,0 0 40 0,0 0 46 0,0 0 46 16,0 0 23-16,0 0-1 0,0 0-21 0,0 0-24 15,0 0-29-15,0 0-27 0,0 0-15 16,0 0-13-16,0 0-14 0,-17 0-9 0,13 3-13 15,-2 2-21-15,0 0-6 0,-2 1-8 0,-1 1-4 16,2-1 7-16,-3 3-1 0,0-2-2 0,2 0 4 16,-2 1 0-16,3-1-3 0,-3 2 3 0,1-2 1 15,3-2-4-15,-1 0 1 0,2 1 1 16,0-2-7-16,1-1 6 0,1-1 0 0,0 1-6 16,3-1 3-16,-3-1-5 0,3 0-3 0,0 0 4 15,0-1 0-15,0 0-2 0,0 1 5 0,0-1 1 16,0 0-2-16,0 0 6 0,0 0-1 15,0 0 3-15,0 0 12 0,0 0-2 0,0 0 4 16,0 0 1-16,0 0-3 0,0 0-2 0,0 0 1 16,0 0-6-16,0 0-5 0,0 0 3 15,0 0-5-15,0 0 3 0,2 0 8 0,-1 2-1 16,1-1 1-16,1 3 2 0,-1 1-6 0,3 2 1 16,-1-3 5-16,0 3-2 0,3 2 1 0,-2-2 5 15,2 3-5-15,-2 1-4 0,3 1 1 16,-4 1-3-16,3-2 1 0,-1 0 2 0,1 2-2 15,0 2-2-15,-1-2-2 0,1 0 1 0,0 0 3 16,-1 2 2-16,1-2-2 0,0 1-6 0,-4-4 0 16,2-1-5-16,0 4-2 0,-1-7 4 0,-1 1-3 15,0-2 1-15,-3-1 3 0,1-3-1 16,2 0 0-16,-3-1 5 0,1 0-1 0,-1 0 3 16,0 0 4-16,0 0-2 0,0 0-4 0,0 0-1 15,0 0-13-15,0 0-13 0,0 0-19 0,0-1-52 16,0-1-59-16,2-2-125 0,-1 0-268 15,-1 2-924-15</inkml:trace>
</inkml:ink>
</file>

<file path=ppt/ink/ink73.xml><?xml version="1.0" encoding="utf-8"?>
<inkml:ink xmlns:inkml="http://www.w3.org/2003/InkML">
  <inkml:definitions>
    <inkml:context xml:id="ctx0">
      <inkml:inkSource xml:id="inkSrc0">
        <inkml:traceFormat>
          <inkml:channel name="X" type="integer" min="-1890" max="2560" units="cm"/>
          <inkml:channel name="Y" type="integer" min="-609" max="2751" units="cm"/>
          <inkml:channel name="T" type="integer" max="2.14748E9" units="dev"/>
        </inkml:traceFormat>
        <inkml:channelProperties>
          <inkml:channelProperty channel="X" name="resolution" value="155.59441" units="1/cm"/>
          <inkml:channelProperty channel="Y" name="resolution" value="187.7095" units="1/cm"/>
          <inkml:channelProperty channel="T" name="resolution" value="1" units="1/dev"/>
        </inkml:channelProperties>
      </inkml:inkSource>
      <inkml:timestamp xml:id="ts0" timeString="2020-09-02T15:24:11.5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18191 9798 0,'24'0'235,"24"0"-220,-25 0-15,25 0 16,131 24 15,-155-12-31,35 0 16,-35-12-1,12 0 1,-25 12 0,1-12 15,12 0-16,-12 0 1,12 0 0,-24 12-1,12-12-15,0 0 32,23 0-17,25 12 1,-36-12-1,71 0 1,-59 0 0,-12 0-16,-1 0 0,61-12 31,-61 12-15,1 0-16,48-12 15,-25 12 1,13 0 15,-24 0-15,-25 0-16,13-12 31,12 0-15,-24 12-16,24 0 15,-24 0 1,-1 0-1,1 0 1,0-12-16,0 12 16,0 0-1,0 0-15,0 0 16,0 0 0,0 0-1,0 0 1,-1 0-16,1 0 15,12-12 1,-12 12-16,12 0 16,47-12-1,-35-11-15,-12 23 16,12 0 0,-25 0 46,1 0-46,0 0-16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43:51.417"/>
    </inkml:context>
    <inkml:brush xml:id="br0">
      <inkml:brushProperty name="width" value="0.05292" units="cm"/>
      <inkml:brushProperty name="height" value="0.05292" units="cm"/>
      <inkml:brushProperty name="color" value="#00B050"/>
    </inkml:brush>
  </inkml:definitions>
  <inkml:trace contextRef="#ctx0" brushRef="#br0">6509 11148 24575,'26'0'0,"1"0"0,9-9 0,4-6 0,-4 1 0,2-4 0,2-3-820,-2-2 1,2-3 0,1-2 0,0 0 349,-1 0 0,0 0 1,1-2-1,1 1 0,-1 0 470,-5 6 0,-1 0 0,1 1 0,0-1 0,0 0 0,-1 0 0,6-4 0,0-1 0,0 0 0,0 0 0,-1 2 0,-3 2 0,1 1 0,-1 0 0,0 1 0,-2 0-70,2 1 1,-2 0 0,0 1 0,1-2 69,4-4 0,2-1 0,-1-1 0,-3 1 0,0-1 0,-2 0 0,3 2 0,0 5 0,2 2 0,0-1 0,-1-2 0,-3-4 0,-2-3 0,0 0 0,1 5 0,-2 7 0,1 3 0,-1 0 0,0-2 194,2-4 0,0-2 0,-2 0 1,-2 2-195,9-8 0,0 3 0,-5 7 0,2 1 0,-4-1 0,-3-8 0,-2-1-16,14 1 1,-1-1 15,-15-4 0,-1 1 1334,1 14 1,-1 1-1335,3-16 890,-4 17 1,-3 4-891,-16 4 166,17-17 1,-23 23 0,0 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06T08:18:04.480"/>
    </inkml:context>
    <inkml:brush xml:id="br0">
      <inkml:brushProperty name="width" value="0.05292" units="cm"/>
      <inkml:brushProperty name="height" value="0.05292" units="cm"/>
      <inkml:brushProperty name="color" value="#00B050"/>
    </inkml:brush>
  </inkml:definitions>
  <inkml:trace contextRef="#ctx0" brushRef="#br0">10918 17110 24575,'27'0'0,"-1"0"0,4 0 0,1 0 0,7 0 0,3 0 0,-5 0 0,3 0 0,-1 0-802,-1 0 0,-1 0 0,3 0 802,0 0 0,2 0 0,1 0 0,-3 0 0,0 0 0,-3 0 0,2 0 0,7 0 0,1 0 0,1 0 0,-1 0 0,0 0 0,-1 0 0,-7 0 0,-2 0 0,3 0 0,0 0 0,2 0 0,1 0 0,-3 0 0,2 0 0,-2 0 0,1 0 0,3 0 0,1 0 0,0 0 0,2 0 0,0 0 0,-1 0 0,-7 0 0,-2 0 0,2 0-29,7 0 0,2 0 0,-2 0 29,-8 0 0,-2 0 0,1 0 0,2 0 0,0 0 0,0 0 0,-3 0 0,-1 0 0,2 0 0,9 0 0,2 0 0,-1 0 0,-8 0 0,-1 0 0,1 0 0,7 0 0,2 0 0,-2 0 0,-6 0 0,-1 0 0,-1 0 0,-1 0 0,0 0 0,0 0 0,2 1 0,0 0 0,0-3 0,-3-5 0,0-2 0,0 1 0,4 6 0,-1 1 0,-1-2 218,5-9-1,0 1-217,-7 9 0,2 3 0,-1 0 0,-1 0 0,0-1 0,1-1-319,3-6 1,0-2 0,2 1 318,-3 6 0,1 1 0,1 1 0,-2-3 0,10-4 0,-1-2 0,1 2 0,-7 6 0,2 2 0,-1 0 0,-1-2 0,6-6 0,-2-2 0,0 1 0,1 6 0,1 1 0,-3-2 0,-4-4 0,-2-2 0,-2 2 520,6 6 1,0 2-521,-6-1 0,2 0 0,-4 0 328,-4 0 1,-1 0-329,9 0 0,0 0 81,-11 0 1,-1 0-82,16 0 0,1 0 529,-13 0 0,0 0-529,12 0 0,1 0 47,-5 0 0,0 0-47,2 0 0,2 0 0,-5 0 0,1 0 0,1 0-295,4 0 0,2 0 1,-2 0 294,-3 0 0,-1 0 0,2 0 0,-2 0 0,2 0 0,0 0 0,-1 0-480,6 0 1,-2 0 0,3 0 479,-7 0 0,2 0 0,0 0 0,0 0 0,0-1 0,-1 1 0,1-1 0,0 3-476,3 3 0,2 1 1,-1 1-1,0-2 476,-1-2 0,0-3 0,0 1 0,0 1 0,2 4 0,-1 1 0,0-1 0,0-1 0,-4-4 0,-1-1 0,0-1 0,1 1 0,5 0 0,1 0 0,0 0 0,-1 0 0,-5 0 0,-1 0 0,0 0 0,2 0 0,0 0 0,2 0 0,1 0 0,-1 0 0,-3 0 0,1 0 0,-2 0 0,0 0 0,1 0 0,7 0 0,1 0 0,1 0 0,-3 0 0,-6 0 0,-2 0 0,0 0 0,-1 0-348,9 0 1,-1 0 0,1 0 347,-8 0 0,1 0 0,0 0 0,-3 0 0,2 0 0,-3 0 0,0 0 157,1-1 1,1 0 0,-2 3-158,-2 5 0,-1 2 0,-3-2 621,-2-4 0,1 0-621,4 5 0,3 1 0,-1-2 0,6-7 0,1 0 0,-7 6 0,2 4 0,1-3 351,4-4 1,1-2 0,-1 1-352,-3 5 0,-1 1 0,1 1 0,4 2 0,0 0 0,0-2 0,-7-6 0,0-2 0,2 3 0,0 7 0,2 6 0,1-1 0,-3-5 0,2-7 0,-2-4 0,0 2 0,8 5 0,1 3 0,-5-4 616,-3-5 0,-4-2-616,-9 0 0,-1 2 131,5 11 0,-1 0-131,1-6 0,-1 6 0,-5-1 0,-19-11 1003,41 0-1003,-41 0 0,17 0 0,-23 0 0,24 0 0,-18 0 0,41 0 0,-41 0 0,41 0 0,-41 0 0,41 0 0,-42 0 0,19 0 0,-1 0 0,-17 0 0,18 0 0,-24 0 0,-24 24 0,18-18 0,-17 17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8-24T06:47:24.754"/>
    </inkml:context>
    <inkml:brush xml:id="br0">
      <inkml:brushProperty name="width" value="0.10583" units="cm"/>
      <inkml:brushProperty name="height" value="0.05292" units="cm"/>
      <inkml:brushProperty name="color" value="#C00000"/>
      <inkml:brushProperty name="fitToCurve" value="1"/>
    </inkml:brush>
  </inkml:definitions>
  <inkml:trace contextRef="#ctx0" brushRef="#br0">-5 2891 1,'-9'0'21,"9"0"-2,0 0 0,-11-5-6,11 5-1,0 0-3,0 0-2,0 0-1,0 0 0,0 0-4,0 0 0,0 0-1,0 0-1,0 0 0,0 0 0,0 0 0,9-3 1,-9 3-1,23-7 2,-6 1-1,10-1 2,5-5-1,7-1 0,6-3 0,10-3 0,4-3 0,7 0-1,6-5 1,6 1-1,2-3 1,4 3-1,3-4 2,2 4-1,-1-2 0,-1-1-1,0 1 1,-3 3-1,-3 1 0,-2 1 0,-3 1 0,-3 3 0,-3-2 0,-2 8 0,-7-1 0,-4 1 0,-6 1 0,-3 1 1,-8 0-1,-7 3 0,-6 1-1,-5 1 1,-6 2 0,-2 1-1,-5 3 0,-9 0 0,0 0 0,0 0 0,10 0-2,-10 0-2,0 0-9,0 0-25,0 0 0,0 0-1</inkml:trace>
  <inkml:trace contextRef="#ctx0" brushRef="#br0" timeOffset="1331">1947 2293 6,'0'0'12,"7"-9"1,-7 9-5,0 0 0,0 0-2,0 15-1,0-15-1,5 21 2,-5-9-2,7 6 1,-4 5 1,1 0-2,-1 4 0,4 4 0,-3 0-1,2 5 0,-3 1 0,3 6 0,-3-2 0,3 8-1,-3-1 0,4 3 0,-1 3-1,2 1 1,-1 1 1,4 2-1,0-2-1,2 2 1,1 0-1,1 1 0,2 0 0,0 2-1,2 1 1,3-2 0,2 1 0,3-1 0,1-1 0,3 0 0,2 0 0,3 1 0,2 0 0,2 1 0,3 1 0,0 0 0,1-3-1,3 1 1,2-2 1,1-3 0,4-3-1,3-2 0,1-5 0,2-1 0,7-2 0,0-1-1,0-5 1,3 1-1,0-1 0,2 1 0,1-1 0,2-1 1,-3-3-1,2 0 0,3 0 0,2-1 1,1-3-1,2-2 0,3 0 0,3 0 1,2-1 0,6 0 0,-2-4 0,6 1 0,4-2 0,5-1-1,3-4 1,4-5-1,4-1 1,5-3-1,5-2 1,3-4-1,1 0 1,4-5-1,1-1 1,3-2-1,1-1 1,1-4 0,3 0-2,0-6 2,4-1-1,0-2 0,2-3 0,3-1 1,1-2-1,1 1 0,-1-5 0,3 1 0,-1-1 1,1-2-1,-2-3 1,1-2-1,-3-2 1,1-1-1,-3-1 0,-2 0 1,-2-1-1,-3-2 1,-4 0-1,-3 2 1,-3 0-2,-1-3 2,-6-1-1,-2-2 0,-2-1 0,-3-1 0,0-2 1,-2-1-1,-3-2-1,-3 1 1,-3-1 0,-1 0 0,-2-1 0,-2-1 0,-4-4 0,-1 0 0,-6-3 0,-3-1 0,-2-4 1,-4-1-1,-4-3 0,-5-4 0,-4 0 1,-4-2-1,-4-1 0,-5 1 1,-7-3-1,-5 1 0,-7-1 0,-5 4 0,-5-5 0,-6 1 0,-6 3 0,-4 0 0,-5 6 2,-5-3-2,-6 3 1,-3 3-1,-5 6-1,-6 1 2,-2-2-2,-6-1 1,-2-1 0,-3 2 0,-2-3-2,29 70 2,-34-74 2,34 74-2,-44-81 0,44 81 0,-53-84 1,21 43-1,-4-3 1,-2 1 0,-5-2 0,-3 0 0,-6-2 1,-3 2-1,-7-2-1,-4 2 1,-7-3 0,-5 3 0,-2 1-1,-5 0 1,-3 2 0,-5 1 0,-3 2-1,-5 1 0,-3 3 0,-4 2-1,-4 1 1,-3 3-1,-3 2 1,-1 3 0,-3 1 1,-2 4-1,-2 1 0,0 3 1,-1 1 0,-1 1 1,-2 2-2,2 1 1,-1 1-1,0 3 0,2-2 0,0 1-1,0 2 0,2-2 0,1 3 0,0-3-1,1 2 2,0-1 1,0 1-1,1 0-1,1 1 1,-1 1 1,-1 0-2,-1 3 1,1-4 0,-1 4 0,-2-3 0,1 3 0,-1 0 0,-3 0 0,1 0 0,-1 4 0,-2-1-1,1 0 0,0 0 1,-1 0 0,1-3-1,1 6 0,0-3 1,2 0-1,1 1 2,0-1 0,3-3-1,0 5-1,1-2 2,4 1-1,-2 1 0,2 1 1,1 1-2,0 3 1,1 0 0,0 3 1,2 2-1,1 2 1,1 1-1,0 5 1,0 1-1,4 4 0,1 2 0,4 2 0,1 2-1,4 1 1,5 2 0,3 3-1,6-3 1,6 2 1,5 1-1,7 0 1,4 1-1,6 2 0,4-2 0,7 0 0,24-14-1,-50 57 0,20-2 1,17-8-1,12-6 0,8-3 1,7-8-1,4-9 1,3-14-1,0-5 1,0-4 0,0-2 0,0-4 0,0-2 0,3-2 0,-3-1 0,4-1 0,-1-2 0,2 0 0,-5-11 0,8 15 0,-8-15 0,8 11 0,-8-11 1,0 0-1,9 12 0,-9-12 0,5 10 0,-5-10 0,7 12 0,-7-12 0,8 14 0,-8-14 0,9 12 0,-9-12 0,6 12 0,-6-12 0,6 9 0,-6-9 0,6 9-1,-6-9 1,0 0-1,7 13 2,-7-13-1,0 0 1,7 11-2,-7-11 2,0 0-1,0 0 1,7 9-1,-7-9 0,0 0 0,7 11 0,-7-11 0,7 9 0,-7-9 0,9 11 0,-9-11 0,0 0-1,9 9-2,-9-9-9,0 0-24,0 0-4,4-14 0,-4-8-4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1A1C41-A565-4133-92B1-33A7E6C3435D}" type="datetimeFigureOut">
              <a:rPr lang="en-US" smtClean="0"/>
              <a:t>9/6/24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6EB652-23D2-4CBA-AD96-C7F0B6B14992}" type="slidenum">
              <a:rPr lang="en-US" smtClean="0"/>
              <a:t>‹#›</a:t>
            </a:fld>
            <a:endParaRPr lang="en-US"/>
          </a:p>
        </p:txBody>
      </p:sp>
    </p:spTree>
    <p:extLst>
      <p:ext uri="{BB962C8B-B14F-4D97-AF65-F5344CB8AC3E}">
        <p14:creationId xmlns:p14="http://schemas.microsoft.com/office/powerpoint/2010/main" val="375797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50" dirty="0"/>
          </a:p>
        </p:txBody>
      </p:sp>
      <p:sp>
        <p:nvSpPr>
          <p:cNvPr id="4" name="Slide Number Placeholder 3"/>
          <p:cNvSpPr>
            <a:spLocks noGrp="1"/>
          </p:cNvSpPr>
          <p:nvPr>
            <p:ph type="sldNum" sz="quarter" idx="10"/>
          </p:nvPr>
        </p:nvSpPr>
        <p:spPr/>
        <p:txBody>
          <a:bodyPr/>
          <a:lstStyle/>
          <a:p>
            <a:fld id="{886EB652-23D2-4CBA-AD96-C7F0B6B14992}" type="slidenum">
              <a:rPr lang="en-US" smtClean="0"/>
              <a:t>2</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2651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popular game, 1 billion downloads, even there are some movies after this game.</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12</a:t>
            </a:fld>
            <a:endParaRPr lang="en-US"/>
          </a:p>
        </p:txBody>
      </p:sp>
    </p:spTree>
    <p:extLst>
      <p:ext uri="{BB962C8B-B14F-4D97-AF65-F5344CB8AC3E}">
        <p14:creationId xmlns:p14="http://schemas.microsoft.com/office/powerpoint/2010/main" val="347019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Very popular game – I played this during my PhD </a:t>
            </a:r>
            <a:r>
              <a:rPr lang="en-US" dirty="0">
                <a:sym typeface="Wingdings" panose="05000000000000000000" pitchFamily="2" charset="2"/>
              </a:rPr>
              <a:t></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13</a:t>
            </a:fld>
            <a:endParaRPr lang="en-US"/>
          </a:p>
        </p:txBody>
      </p:sp>
    </p:spTree>
    <p:extLst>
      <p:ext uri="{BB962C8B-B14F-4D97-AF65-F5344CB8AC3E}">
        <p14:creationId xmlns:p14="http://schemas.microsoft.com/office/powerpoint/2010/main" val="1277727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this game, the company tried nearly 50 games and got failed.</a:t>
            </a:r>
          </a:p>
          <a:p>
            <a:r>
              <a:rPr lang="en-US" dirty="0"/>
              <a:t>Probably there is money left to develop one more game and they succeeded. If this got failed, we might not even know this story</a:t>
            </a:r>
          </a:p>
        </p:txBody>
      </p:sp>
      <p:sp>
        <p:nvSpPr>
          <p:cNvPr id="4" name="Slide Number Placeholder 3"/>
          <p:cNvSpPr>
            <a:spLocks noGrp="1"/>
          </p:cNvSpPr>
          <p:nvPr>
            <p:ph type="sldNum" sz="quarter" idx="5"/>
          </p:nvPr>
        </p:nvSpPr>
        <p:spPr/>
        <p:txBody>
          <a:bodyPr/>
          <a:lstStyle/>
          <a:p>
            <a:fld id="{886EB652-23D2-4CBA-AD96-C7F0B6B14992}" type="slidenum">
              <a:rPr lang="en-US" smtClean="0"/>
              <a:t>14</a:t>
            </a:fld>
            <a:endParaRPr lang="en-US"/>
          </a:p>
        </p:txBody>
      </p:sp>
    </p:spTree>
    <p:extLst>
      <p:ext uri="{BB962C8B-B14F-4D97-AF65-F5344CB8AC3E}">
        <p14:creationId xmlns:p14="http://schemas.microsoft.com/office/powerpoint/2010/main" val="2367717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Even big companies like apple, google, Microsoft, etc. failed in their products.</a:t>
            </a:r>
          </a:p>
          <a:p>
            <a:pPr marL="171450" indent="-171450">
              <a:buFont typeface="Arial" panose="020B0604020202020204" pitchFamily="34" charset="0"/>
              <a:buChar char="•"/>
            </a:pPr>
            <a:r>
              <a:rPr lang="en-US" dirty="0"/>
              <a:t>Anyone who know this?</a:t>
            </a:r>
          </a:p>
          <a:p>
            <a:pPr marL="171450" indent="-171450">
              <a:buFont typeface="Arial" panose="020B0604020202020204" pitchFamily="34" charset="0"/>
              <a:buChar char="•"/>
            </a:pPr>
            <a:r>
              <a:rPr lang="en-US" dirty="0"/>
              <a:t>Google’s wave product – failed within one month of its launch</a:t>
            </a:r>
          </a:p>
          <a:p>
            <a:pPr marL="171450" indent="-171450">
              <a:buFont typeface="Arial" panose="020B0604020202020204" pitchFamily="34" charset="0"/>
              <a:buChar char="•"/>
            </a:pPr>
            <a:r>
              <a:rPr lang="en-US" dirty="0"/>
              <a:t>What is the reason?</a:t>
            </a:r>
          </a:p>
        </p:txBody>
      </p:sp>
      <p:sp>
        <p:nvSpPr>
          <p:cNvPr id="4" name="Slide Number Placeholder 3"/>
          <p:cNvSpPr>
            <a:spLocks noGrp="1"/>
          </p:cNvSpPr>
          <p:nvPr>
            <p:ph type="sldNum" sz="quarter" idx="5"/>
          </p:nvPr>
        </p:nvSpPr>
        <p:spPr/>
        <p:txBody>
          <a:bodyPr/>
          <a:lstStyle/>
          <a:p>
            <a:fld id="{886EB652-23D2-4CBA-AD96-C7F0B6B14992}" type="slidenum">
              <a:rPr lang="en-US" smtClean="0"/>
              <a:t>15</a:t>
            </a:fld>
            <a:endParaRPr lang="en-US"/>
          </a:p>
        </p:txBody>
      </p:sp>
    </p:spTree>
    <p:extLst>
      <p:ext uri="{BB962C8B-B14F-4D97-AF65-F5344CB8AC3E}">
        <p14:creationId xmlns:p14="http://schemas.microsoft.com/office/powerpoint/2010/main" val="1893726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Answer is Requirements.</a:t>
            </a:r>
          </a:p>
          <a:p>
            <a:pPr marL="228600" indent="-228600">
              <a:buFont typeface="+mj-lt"/>
              <a:buAutoNum type="arabicPeriod"/>
            </a:pPr>
            <a:endParaRPr lang="en-US" dirty="0"/>
          </a:p>
          <a:p>
            <a:pPr marL="228600" indent="-228600">
              <a:buFont typeface="+mj-lt"/>
              <a:buAutoNum type="arabicPeriod"/>
            </a:pPr>
            <a:r>
              <a:rPr lang="en-US" dirty="0"/>
              <a:t>Initially you might think CODING is harder, then DEBUGGING is harder, then maybe GRADDLE is harder or even GIT is harder.</a:t>
            </a:r>
          </a:p>
          <a:p>
            <a:pPr marL="228600" indent="-228600">
              <a:buFont typeface="+mj-lt"/>
              <a:buAutoNum type="arabicPeriod"/>
            </a:pPr>
            <a:endParaRPr lang="en-US" dirty="0"/>
          </a:p>
          <a:p>
            <a:pPr marL="228600" indent="-228600">
              <a:buFont typeface="+mj-lt"/>
              <a:buAutoNum type="arabicPeriod"/>
            </a:pPr>
            <a:r>
              <a:rPr lang="en-US" dirty="0"/>
              <a:t>Eventually, you will realize that gathering REQUIREMENTS is harder than those. </a:t>
            </a:r>
          </a:p>
          <a:p>
            <a:pPr marL="228600" indent="-228600">
              <a:buFont typeface="+mj-lt"/>
              <a:buAutoNum type="arabicPeriod"/>
            </a:pPr>
            <a:endParaRPr lang="en-US" dirty="0"/>
          </a:p>
          <a:p>
            <a:pPr marL="228600" indent="-228600">
              <a:buFont typeface="+mj-lt"/>
              <a:buAutoNum type="arabicPeriod"/>
            </a:pPr>
            <a:r>
              <a:rPr lang="en-US" dirty="0"/>
              <a:t>If this is not done properly, then the product is failure irrespective of what technical aspects you have in your product.</a:t>
            </a:r>
          </a:p>
          <a:p>
            <a:pPr marL="228600" indent="-228600">
              <a:buFont typeface="+mj-lt"/>
              <a:buAutoNum type="arabicPeriod"/>
            </a:pPr>
            <a:endParaRPr lang="en-US" dirty="0"/>
          </a:p>
          <a:p>
            <a:pPr marL="228600" indent="-228600">
              <a:buFont typeface="+mj-lt"/>
              <a:buAutoNum type="arabicPeriod"/>
            </a:pPr>
            <a:r>
              <a:rPr lang="en-US" dirty="0"/>
              <a:t>These are technical difficulties which you can eventually fix it.</a:t>
            </a:r>
          </a:p>
          <a:p>
            <a:pPr marL="228600" indent="-228600">
              <a:buFont typeface="+mj-lt"/>
              <a:buAutoNum type="arabicPeriod"/>
            </a:pPr>
            <a:endParaRPr lang="en-US" dirty="0"/>
          </a:p>
          <a:p>
            <a:pPr marL="228600" indent="-228600">
              <a:buFont typeface="+mj-lt"/>
              <a:buAutoNum type="arabicPeriod"/>
            </a:pPr>
            <a:r>
              <a:rPr lang="en-US" dirty="0"/>
              <a:t>Gathering good requirements is most challenging because: Gathering good, accurate requirements is more difficult because it involves potential misinterpretations or hallucinations about what is truly needed.</a:t>
            </a:r>
          </a:p>
          <a:p>
            <a:pPr marL="228600" indent="-228600">
              <a:buFont typeface="+mj-lt"/>
              <a:buAutoNum type="arabicPeriod"/>
            </a:pPr>
            <a:endParaRPr lang="en-US" dirty="0"/>
          </a:p>
          <a:p>
            <a:pPr marL="228600" indent="-228600">
              <a:buFont typeface="+mj-lt"/>
              <a:buAutoNum type="arabicPeriod"/>
            </a:pPr>
            <a:r>
              <a:rPr lang="en-US" dirty="0"/>
              <a:t>Teams may misinterpret or misunderstand what the stakeholders want, leading to incorrect or incomplete requirements.</a:t>
            </a:r>
          </a:p>
        </p:txBody>
      </p:sp>
      <p:sp>
        <p:nvSpPr>
          <p:cNvPr id="4" name="Slide Number Placeholder 3"/>
          <p:cNvSpPr>
            <a:spLocks noGrp="1"/>
          </p:cNvSpPr>
          <p:nvPr>
            <p:ph type="sldNum" sz="quarter" idx="5"/>
          </p:nvPr>
        </p:nvSpPr>
        <p:spPr/>
        <p:txBody>
          <a:bodyPr/>
          <a:lstStyle/>
          <a:p>
            <a:fld id="{886EB652-23D2-4CBA-AD96-C7F0B6B14992}" type="slidenum">
              <a:rPr lang="en-US" smtClean="0"/>
              <a:t>16</a:t>
            </a:fld>
            <a:endParaRPr lang="en-US"/>
          </a:p>
        </p:txBody>
      </p:sp>
    </p:spTree>
    <p:extLst>
      <p:ext uri="{BB962C8B-B14F-4D97-AF65-F5344CB8AC3E}">
        <p14:creationId xmlns:p14="http://schemas.microsoft.com/office/powerpoint/2010/main" val="272676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Two Aspects of Gathering Requirements:</a:t>
            </a:r>
            <a:r>
              <a:rPr lang="en-US" dirty="0"/>
              <a:t> The process involves two main activities: 1) Establishing requirements and 2) Specifying them.</a:t>
            </a:r>
          </a:p>
          <a:p>
            <a:pPr marL="228600" indent="-228600">
              <a:buFont typeface="+mj-lt"/>
              <a:buAutoNum type="arabicPeriod"/>
            </a:pPr>
            <a:endParaRPr lang="en-US" b="1" dirty="0"/>
          </a:p>
          <a:p>
            <a:pPr marL="228600" indent="-228600">
              <a:buFont typeface="+mj-lt"/>
              <a:buAutoNum type="arabicPeriod"/>
            </a:pPr>
            <a:r>
              <a:rPr lang="en-US" b="1" dirty="0"/>
              <a:t>Establish Requirements:</a:t>
            </a:r>
            <a:r>
              <a:rPr lang="en-US" dirty="0"/>
              <a:t> This refers to gathering initial requirements from stakeholders or users, which serve as a basis for understanding what the system should do.</a:t>
            </a:r>
          </a:p>
          <a:p>
            <a:pPr marL="228600" indent="-228600">
              <a:buFont typeface="+mj-lt"/>
              <a:buAutoNum type="arabicPeriod"/>
            </a:pPr>
            <a:endParaRPr lang="en-US" b="1" dirty="0"/>
          </a:p>
          <a:p>
            <a:pPr marL="228600" indent="-228600">
              <a:buFont typeface="+mj-lt"/>
              <a:buAutoNum type="arabicPeriod"/>
            </a:pPr>
            <a:r>
              <a:rPr lang="en-US" b="1" dirty="0"/>
              <a:t>Specify Requirements:</a:t>
            </a:r>
            <a:r>
              <a:rPr lang="en-US" dirty="0"/>
              <a:t> Once gathered, requirements are specified in a formal format, then shared with others to get feedback, allowing for refinement.</a:t>
            </a:r>
          </a:p>
          <a:p>
            <a:pPr marL="228600" indent="-228600">
              <a:buFont typeface="+mj-lt"/>
              <a:buAutoNum type="arabicPeriod"/>
            </a:pPr>
            <a:endParaRPr lang="en-US" b="1" dirty="0"/>
          </a:p>
          <a:p>
            <a:pPr marL="228600" indent="-228600">
              <a:buFont typeface="+mj-lt"/>
              <a:buAutoNum type="arabicPeriod"/>
            </a:pPr>
            <a:r>
              <a:rPr lang="en-US" b="1" dirty="0"/>
              <a:t>Cyclic Process:</a:t>
            </a:r>
            <a:r>
              <a:rPr lang="en-US" dirty="0"/>
              <a:t> Establishing and specifying requirements are interrelated and form a continuous cycle where the requirements are iteratively refined through feedback.</a:t>
            </a:r>
          </a:p>
          <a:p>
            <a:pPr marL="228600" indent="-228600">
              <a:buFont typeface="+mj-lt"/>
              <a:buAutoNum type="arabicPeriod"/>
            </a:pPr>
            <a:endParaRPr lang="en-US" dirty="0"/>
          </a:p>
          <a:p>
            <a:pPr marL="228600" indent="-228600">
              <a:buFont typeface="+mj-lt"/>
              <a:buAutoNum type="arabicPeriod"/>
            </a:pPr>
            <a:r>
              <a:rPr lang="en-US" dirty="0"/>
              <a:t>The requirements gathering process may vary between iterative development models (such as Agile) and traditional models like Waterfall.</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17</a:t>
            </a:fld>
            <a:endParaRPr lang="en-US"/>
          </a:p>
        </p:txBody>
      </p:sp>
    </p:spTree>
    <p:extLst>
      <p:ext uri="{BB962C8B-B14F-4D97-AF65-F5344CB8AC3E}">
        <p14:creationId xmlns:p14="http://schemas.microsoft.com/office/powerpoint/2010/main" val="3384275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Week 5 Topics:</a:t>
            </a:r>
            <a:r>
              <a:rPr lang="en-US" dirty="0"/>
              <a:t> The first part of this week focuses on methods for gathering and specifying requirements.</a:t>
            </a:r>
          </a:p>
          <a:p>
            <a:pPr marL="228600" indent="-228600">
              <a:buFont typeface="+mj-lt"/>
              <a:buAutoNum type="arabicPeriod"/>
            </a:pPr>
            <a:endParaRPr lang="en-US" dirty="0"/>
          </a:p>
          <a:p>
            <a:pPr marL="228600" indent="-228600">
              <a:buFont typeface="+mj-lt"/>
              <a:buAutoNum type="arabicPeriod"/>
            </a:pPr>
            <a:r>
              <a:rPr lang="en-US" b="1" dirty="0"/>
              <a:t>User Stories:</a:t>
            </a:r>
            <a:r>
              <a:rPr lang="en-US" dirty="0"/>
              <a:t> You are required to come up with user stories, which are a common technique for gathering and specifying requirements.</a:t>
            </a:r>
          </a:p>
          <a:p>
            <a:pPr marL="228600" indent="-228600">
              <a:buFont typeface="+mj-lt"/>
              <a:buAutoNum type="arabicPeriod"/>
            </a:pPr>
            <a:endParaRPr lang="en-US" b="1" dirty="0"/>
          </a:p>
          <a:p>
            <a:pPr marL="228600" indent="-228600">
              <a:buFont typeface="+mj-lt"/>
              <a:buAutoNum type="arabicPeriod"/>
            </a:pPr>
            <a:r>
              <a:rPr lang="en-US" b="1" dirty="0"/>
              <a:t>Two Approaches:</a:t>
            </a:r>
            <a:r>
              <a:rPr lang="en-US" dirty="0"/>
              <a:t> There are two ways to write user stories: the expected, thorough way, and a shortcut method.</a:t>
            </a:r>
          </a:p>
          <a:p>
            <a:pPr marL="228600" indent="-228600">
              <a:buFont typeface="+mj-lt"/>
              <a:buAutoNum type="arabicPeriod"/>
            </a:pPr>
            <a:endParaRPr lang="en-US" b="1" dirty="0"/>
          </a:p>
          <a:p>
            <a:pPr marL="228600" indent="-228600">
              <a:buFont typeface="+mj-lt"/>
              <a:buAutoNum type="arabicPeriod"/>
            </a:pPr>
            <a:r>
              <a:rPr lang="en-US" b="1" dirty="0"/>
              <a:t>Evaluating User Stories:</a:t>
            </a:r>
            <a:r>
              <a:rPr lang="en-US" dirty="0"/>
              <a:t> By examining the quality of your user stories, it will be possible to identify which method you used for gathering requirements.</a:t>
            </a:r>
          </a:p>
          <a:p>
            <a:pPr marL="228600" indent="-228600">
              <a:buFont typeface="+mj-lt"/>
              <a:buAutoNum type="arabicPeriod"/>
            </a:pPr>
            <a:endParaRPr lang="en-US" b="1" dirty="0"/>
          </a:p>
          <a:p>
            <a:pPr marL="228600" indent="-228600">
              <a:buFont typeface="+mj-lt"/>
              <a:buAutoNum type="arabicPeriod"/>
            </a:pPr>
            <a:r>
              <a:rPr lang="en-US" b="0" dirty="0"/>
              <a:t>Please Focus on getting Quality User Stories</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20</a:t>
            </a:fld>
            <a:endParaRPr lang="en-US"/>
          </a:p>
        </p:txBody>
      </p:sp>
    </p:spTree>
    <p:extLst>
      <p:ext uri="{BB962C8B-B14F-4D97-AF65-F5344CB8AC3E}">
        <p14:creationId xmlns:p14="http://schemas.microsoft.com/office/powerpoint/2010/main" val="303397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get quality US is explained in this section, we have an additional video that explains this.</a:t>
            </a:r>
          </a:p>
        </p:txBody>
      </p:sp>
      <p:sp>
        <p:nvSpPr>
          <p:cNvPr id="4" name="Slide Number Placeholder 3"/>
          <p:cNvSpPr>
            <a:spLocks noGrp="1"/>
          </p:cNvSpPr>
          <p:nvPr>
            <p:ph type="sldNum" sz="quarter" idx="5"/>
          </p:nvPr>
        </p:nvSpPr>
        <p:spPr/>
        <p:txBody>
          <a:bodyPr/>
          <a:lstStyle/>
          <a:p>
            <a:fld id="{886EB652-23D2-4CBA-AD96-C7F0B6B14992}" type="slidenum">
              <a:rPr lang="en-US" smtClean="0"/>
              <a:t>21</a:t>
            </a:fld>
            <a:endParaRPr lang="en-US"/>
          </a:p>
        </p:txBody>
      </p:sp>
    </p:spTree>
    <p:extLst>
      <p:ext uri="{BB962C8B-B14F-4D97-AF65-F5344CB8AC3E}">
        <p14:creationId xmlns:p14="http://schemas.microsoft.com/office/powerpoint/2010/main" val="3661527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After this week, you are supposed to complete until “Select smallest set of US”.</a:t>
            </a:r>
          </a:p>
          <a:p>
            <a:r>
              <a:rPr lang="en-US" dirty="0"/>
              <a:t>We will do the remaining two sections later.</a:t>
            </a:r>
          </a:p>
          <a:p>
            <a:r>
              <a:rPr lang="en-US" dirty="0"/>
              <a:t>Can you skip this and go directly to defining the features?</a:t>
            </a:r>
          </a:p>
          <a:p>
            <a:r>
              <a:rPr lang="en-US" dirty="0"/>
              <a:t>For example, you define the feature and through reverse engineering you try to come up with the user stories. </a:t>
            </a:r>
          </a:p>
          <a:p>
            <a:r>
              <a:rPr lang="en-US" dirty="0"/>
              <a:t>This is not the right way to do it.</a:t>
            </a:r>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22</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157951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part is on Requirement gathering and specifying.</a:t>
            </a:r>
          </a:p>
          <a:p>
            <a:r>
              <a:rPr lang="en-US" dirty="0"/>
              <a:t>This is needed for your TP.</a:t>
            </a:r>
          </a:p>
        </p:txBody>
      </p:sp>
      <p:sp>
        <p:nvSpPr>
          <p:cNvPr id="4" name="Slide Number Placeholder 3"/>
          <p:cNvSpPr>
            <a:spLocks noGrp="1"/>
          </p:cNvSpPr>
          <p:nvPr>
            <p:ph type="sldNum" sz="quarter" idx="5"/>
          </p:nvPr>
        </p:nvSpPr>
        <p:spPr/>
        <p:txBody>
          <a:bodyPr/>
          <a:lstStyle/>
          <a:p>
            <a:fld id="{886EB652-23D2-4CBA-AD96-C7F0B6B14992}" type="slidenum">
              <a:rPr lang="en-US" smtClean="0"/>
              <a:t>23</a:t>
            </a:fld>
            <a:endParaRPr lang="en-US"/>
          </a:p>
        </p:txBody>
      </p:sp>
    </p:spTree>
    <p:extLst>
      <p:ext uri="{BB962C8B-B14F-4D97-AF65-F5344CB8AC3E}">
        <p14:creationId xmlns:p14="http://schemas.microsoft.com/office/powerpoint/2010/main" val="878722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3</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1634727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Week 5 Topic - Code Quality:</a:t>
            </a:r>
            <a:r>
              <a:rPr lang="en-US" dirty="0"/>
              <a:t> This is the third installment of learning about code quality.</a:t>
            </a:r>
          </a:p>
          <a:p>
            <a:endParaRPr lang="en-US" b="1" dirty="0"/>
          </a:p>
          <a:p>
            <a:r>
              <a:rPr lang="en-US" b="1" dirty="0"/>
              <a:t>Improving Code Quality:</a:t>
            </a:r>
            <a:r>
              <a:rPr lang="en-US" dirty="0"/>
              <a:t> If you want to modify or enhance the quality of existing code, you need to follow a careful approach.</a:t>
            </a:r>
          </a:p>
          <a:p>
            <a:endParaRPr lang="en-US" b="1" dirty="0"/>
          </a:p>
          <a:p>
            <a:r>
              <a:rPr lang="en-US" b="1" dirty="0"/>
              <a:t>Risk in Changing Working Code:</a:t>
            </a:r>
            <a:r>
              <a:rPr lang="en-US" dirty="0"/>
              <a:t> Changing code that is already functioning can introduce risks and unintended issues.</a:t>
            </a:r>
          </a:p>
          <a:p>
            <a:endParaRPr lang="en-US" b="1" dirty="0"/>
          </a:p>
          <a:p>
            <a:r>
              <a:rPr lang="en-US" b="1" dirty="0"/>
              <a:t>Refactoring:</a:t>
            </a:r>
            <a:r>
              <a:rPr lang="en-US" dirty="0"/>
              <a:t> Refactoring is a systematic method for improving code quality without introducing new bugs or affecting functionality.</a:t>
            </a:r>
          </a:p>
          <a:p>
            <a:endParaRPr lang="en-US" b="1" dirty="0"/>
          </a:p>
          <a:p>
            <a:r>
              <a:rPr lang="en-US" b="1" dirty="0"/>
              <a:t>Refactoring Focus:</a:t>
            </a:r>
            <a:r>
              <a:rPr lang="en-US" dirty="0"/>
              <a:t> The process allows for improving the structure and maintainability of code while minimizing the risks involved in changing working code.</a:t>
            </a:r>
          </a:p>
          <a:p>
            <a:endParaRPr lang="en-US" dirty="0"/>
          </a:p>
          <a:p>
            <a:r>
              <a:rPr lang="en-US" b="1" dirty="0"/>
              <a:t>Java Topics:</a:t>
            </a:r>
            <a:r>
              <a:rPr lang="en-US" dirty="0"/>
              <a:t> Finally you will also read about Java topics. These two are Java topics. These are prerequisite topics, so you should know them already. Should apply them in your IP.</a:t>
            </a:r>
          </a:p>
        </p:txBody>
      </p:sp>
      <p:sp>
        <p:nvSpPr>
          <p:cNvPr id="4" name="Slide Number Placeholder 3"/>
          <p:cNvSpPr>
            <a:spLocks noGrp="1"/>
          </p:cNvSpPr>
          <p:nvPr>
            <p:ph type="sldNum" sz="quarter" idx="5"/>
          </p:nvPr>
        </p:nvSpPr>
        <p:spPr/>
        <p:txBody>
          <a:bodyPr/>
          <a:lstStyle/>
          <a:p>
            <a:fld id="{886EB652-23D2-4CBA-AD96-C7F0B6B14992}" type="slidenum">
              <a:rPr lang="en-US" smtClean="0"/>
              <a:t>24</a:t>
            </a:fld>
            <a:endParaRPr lang="en-US"/>
          </a:p>
        </p:txBody>
      </p:sp>
    </p:spTree>
    <p:extLst>
      <p:ext uri="{BB962C8B-B14F-4D97-AF65-F5344CB8AC3E}">
        <p14:creationId xmlns:p14="http://schemas.microsoft.com/office/powerpoint/2010/main" val="99909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topic in this week is the 2</a:t>
            </a:r>
            <a:r>
              <a:rPr lang="en-US" baseline="30000" dirty="0"/>
              <a:t>nd</a:t>
            </a:r>
            <a:r>
              <a:rPr lang="en-US" dirty="0"/>
              <a:t> installment in the Pull Request – we study in deeper.</a:t>
            </a:r>
          </a:p>
        </p:txBody>
      </p:sp>
      <p:sp>
        <p:nvSpPr>
          <p:cNvPr id="4" name="Slide Number Placeholder 3"/>
          <p:cNvSpPr>
            <a:spLocks noGrp="1"/>
          </p:cNvSpPr>
          <p:nvPr>
            <p:ph type="sldNum" sz="quarter" idx="5"/>
          </p:nvPr>
        </p:nvSpPr>
        <p:spPr/>
        <p:txBody>
          <a:bodyPr/>
          <a:lstStyle/>
          <a:p>
            <a:fld id="{886EB652-23D2-4CBA-AD96-C7F0B6B14992}" type="slidenum">
              <a:rPr lang="en-US" smtClean="0"/>
              <a:t>25</a:t>
            </a:fld>
            <a:endParaRPr lang="en-US"/>
          </a:p>
        </p:txBody>
      </p:sp>
    </p:spTree>
    <p:extLst>
      <p:ext uri="{BB962C8B-B14F-4D97-AF65-F5344CB8AC3E}">
        <p14:creationId xmlns:p14="http://schemas.microsoft.com/office/powerpoint/2010/main" val="3086591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a:t>Forking and Cloning:</a:t>
            </a:r>
            <a:r>
              <a:rPr lang="en-US" dirty="0"/>
              <a:t> Initially, you forked the upstream repository, cloned it, and pushed your changes to your fork after making updates each week.</a:t>
            </a:r>
          </a:p>
          <a:p>
            <a:pPr marL="228600" indent="-228600">
              <a:buFont typeface="+mj-lt"/>
              <a:buAutoNum type="arabicPeriod"/>
            </a:pPr>
            <a:endParaRPr lang="en-US" b="1" dirty="0"/>
          </a:p>
          <a:p>
            <a:pPr marL="228600" indent="-228600">
              <a:buFont typeface="+mj-lt"/>
              <a:buAutoNum type="arabicPeriod"/>
            </a:pPr>
            <a:r>
              <a:rPr lang="en-US" b="1" dirty="0"/>
              <a:t>Creating a Pull Request:</a:t>
            </a:r>
            <a:r>
              <a:rPr lang="en-US" dirty="0"/>
              <a:t> You will create a pull request to propose to integrate your changes into the upstream repository. The maintainers then review your code and suggest changes if needed.</a:t>
            </a:r>
          </a:p>
          <a:p>
            <a:pPr marL="228600" indent="-228600">
              <a:buFont typeface="+mj-lt"/>
              <a:buAutoNum type="arabicPeriod"/>
            </a:pPr>
            <a:endParaRPr lang="en-US" b="1" dirty="0"/>
          </a:p>
          <a:p>
            <a:pPr marL="228600" indent="-228600">
              <a:buFont typeface="+mj-lt"/>
              <a:buAutoNum type="arabicPeriod"/>
            </a:pPr>
            <a:r>
              <a:rPr lang="en-US" b="1" dirty="0"/>
              <a:t>Following Suggestions:</a:t>
            </a:r>
            <a:r>
              <a:rPr lang="en-US" dirty="0"/>
              <a:t> After receiving feedback on your pull request, you can push more commits with the changes. These commits automatically appear in the existing pull request—no need for new synchronization or creating a new pull request.</a:t>
            </a:r>
          </a:p>
          <a:p>
            <a:pPr marL="228600" indent="-228600">
              <a:buFont typeface="+mj-lt"/>
              <a:buAutoNum type="arabicPeriod"/>
            </a:pPr>
            <a:endParaRPr lang="en-US" b="1" dirty="0"/>
          </a:p>
          <a:p>
            <a:pPr marL="228600" indent="-228600">
              <a:buFont typeface="+mj-lt"/>
              <a:buAutoNum type="arabicPeriod"/>
            </a:pPr>
            <a:r>
              <a:rPr lang="en-US" b="1" dirty="0"/>
              <a:t>Merging Pull Requests:</a:t>
            </a:r>
            <a:r>
              <a:rPr lang="en-US" dirty="0"/>
              <a:t> Once the reviewers decide the code is good, they will merge your pull request, and the code becomes part of the upstream repository.</a:t>
            </a:r>
          </a:p>
          <a:p>
            <a:pPr marL="228600" indent="-228600">
              <a:buFont typeface="+mj-lt"/>
              <a:buAutoNum type="arabicPeriod"/>
            </a:pPr>
            <a:endParaRPr lang="en-US" b="1" dirty="0"/>
          </a:p>
          <a:p>
            <a:pPr marL="228600" indent="-228600">
              <a:buFont typeface="+mj-lt"/>
              <a:buAutoNum type="arabicPeriod"/>
            </a:pPr>
            <a:r>
              <a:rPr lang="en-US" b="1" dirty="0"/>
              <a:t>Master Branch Workflow:</a:t>
            </a:r>
            <a:r>
              <a:rPr lang="en-US" dirty="0"/>
              <a:t> This is the process for creating pull requests from the master branch. There are multiple ways to do this. This is one method.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4BB6B-396E-463D-AB56-D8E5D640BB8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675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a:t>Branching Practice:</a:t>
            </a:r>
            <a:r>
              <a:rPr lang="en-US" dirty="0"/>
              <a:t> A few weeks ago, you learned about creating branches, then pushing them to your forked repository, and the continuously adding commits to those branches.</a:t>
            </a:r>
          </a:p>
          <a:p>
            <a:pPr marL="228600" indent="-228600">
              <a:buFont typeface="+mj-lt"/>
              <a:buAutoNum type="arabicPeriod"/>
            </a:pPr>
            <a:endParaRPr lang="en-US" b="1" dirty="0"/>
          </a:p>
          <a:p>
            <a:pPr marL="228600" indent="-228600">
              <a:buFont typeface="+mj-lt"/>
              <a:buAutoNum type="arabicPeriod"/>
            </a:pPr>
            <a:r>
              <a:rPr lang="en-US" b="1" dirty="0"/>
              <a:t>Merging Locally:</a:t>
            </a:r>
            <a:r>
              <a:rPr lang="en-US" dirty="0"/>
              <a:t> After making changes on the branch, you merge the branch into your main codebase locally within your own repository.</a:t>
            </a:r>
          </a:p>
          <a:p>
            <a:pPr marL="228600" indent="-228600">
              <a:buFont typeface="+mj-lt"/>
              <a:buAutoNum type="arabicPeriod"/>
            </a:pPr>
            <a:endParaRPr lang="en-US" b="1" dirty="0"/>
          </a:p>
          <a:p>
            <a:pPr marL="228600" indent="-228600">
              <a:buFont typeface="+mj-lt"/>
              <a:buAutoNum type="arabicPeriod"/>
            </a:pPr>
            <a:r>
              <a:rPr lang="en-US" b="1" dirty="0"/>
              <a:t>Pushing Merged Code:</a:t>
            </a:r>
            <a:r>
              <a:rPr lang="en-US" dirty="0"/>
              <a:t> Once merged, the updated code is pushed to your forked repository, incorporating the branch changes.</a:t>
            </a:r>
          </a:p>
          <a:p>
            <a:pPr marL="228600" indent="-228600">
              <a:buFont typeface="+mj-lt"/>
              <a:buAutoNum type="arabicPeriod"/>
            </a:pPr>
            <a:endParaRPr lang="en-US" b="1" dirty="0"/>
          </a:p>
          <a:p>
            <a:pPr marL="228600" indent="-228600">
              <a:buFont typeface="+mj-lt"/>
              <a:buAutoNum type="arabicPeriod"/>
            </a:pPr>
            <a:r>
              <a:rPr lang="en-US" b="1" dirty="0"/>
              <a:t>Merging Branches Locally:</a:t>
            </a:r>
            <a:r>
              <a:rPr lang="en-US" dirty="0"/>
              <a:t> This is one approach for merging branches, where you handle the merge locally before pushing the code.</a:t>
            </a:r>
          </a:p>
          <a:p>
            <a:pPr marL="228600" indent="-228600">
              <a:buFont typeface="+mj-lt"/>
              <a:buAutoNum type="arabicPeriod"/>
            </a:pPr>
            <a:endParaRPr lang="en-US" b="1" dirty="0"/>
          </a:p>
          <a:p>
            <a:pPr marL="228600" indent="-228600">
              <a:buFont typeface="+mj-lt"/>
              <a:buAutoNum type="arabicPeriod"/>
            </a:pPr>
            <a:r>
              <a:rPr lang="en-US" b="1" dirty="0"/>
              <a:t>Alternative Methods:</a:t>
            </a:r>
            <a:r>
              <a:rPr lang="en-US" dirty="0"/>
              <a:t> There are multiple ways to handle branching and merging, and this local merging approach is just one of the methods you can use.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4BB6B-396E-463D-AB56-D8E5D640BB8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05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mj-lt"/>
              <a:buAutoNum type="arabicPeriod"/>
            </a:pPr>
            <a:r>
              <a:rPr lang="en-US" b="1" dirty="0"/>
              <a:t>Creating PRs from Branches:</a:t>
            </a:r>
            <a:r>
              <a:rPr lang="en-US" dirty="0"/>
              <a:t> You can create a pull request (PR) from a branch other than the master branch, allowing for more flexibility in managing different features or fixes.</a:t>
            </a:r>
          </a:p>
          <a:p>
            <a:pPr>
              <a:buFont typeface="+mj-lt"/>
              <a:buAutoNum type="arabicPeriod"/>
            </a:pPr>
            <a:endParaRPr lang="en-US" b="1" dirty="0"/>
          </a:p>
          <a:p>
            <a:pPr>
              <a:buFont typeface="+mj-lt"/>
              <a:buAutoNum type="arabicPeriod"/>
            </a:pPr>
            <a:r>
              <a:rPr lang="en-US" b="1" dirty="0"/>
              <a:t>Parallel Workflows:</a:t>
            </a:r>
            <a:r>
              <a:rPr lang="en-US" dirty="0"/>
              <a:t> While one pull request is under review, you can work on other tasks in a separate branch, create another PR from that branch, and have multiple PRs open simultaneously for different features or bug fixes.</a:t>
            </a:r>
          </a:p>
          <a:p>
            <a:pPr>
              <a:buFont typeface="+mj-lt"/>
              <a:buAutoNum type="arabicPeriod"/>
            </a:pPr>
            <a:endParaRPr lang="en-US" b="1" dirty="0"/>
          </a:p>
          <a:p>
            <a:pPr>
              <a:buFont typeface="+mj-lt"/>
              <a:buAutoNum type="arabicPeriod"/>
            </a:pPr>
            <a:r>
              <a:rPr lang="en-US" b="1" dirty="0"/>
              <a:t>Automatic Updates to PRs:</a:t>
            </a:r>
            <a:r>
              <a:rPr lang="en-US" dirty="0"/>
              <a:t> If you push additional commits to the same branch, the changes will automatically appear in the existing pull request tied to that branch, without affecting other open PRs.</a:t>
            </a:r>
          </a:p>
          <a:p>
            <a:pPr>
              <a:buFont typeface="+mj-lt"/>
              <a:buAutoNum type="arabicPeriod"/>
            </a:pPr>
            <a:endParaRPr lang="en-US" b="1" dirty="0"/>
          </a:p>
          <a:p>
            <a:pPr>
              <a:buFont typeface="+mj-lt"/>
              <a:buAutoNum type="arabicPeriod"/>
            </a:pPr>
            <a:r>
              <a:rPr lang="en-US" b="1" dirty="0"/>
              <a:t>Benefit of Branch-Based PRs:</a:t>
            </a:r>
            <a:r>
              <a:rPr lang="en-US" dirty="0"/>
              <a:t> This approach allows for better parallel development, enabling multiple people to work on different tasks simultaneously without interfering with each other’s work.</a:t>
            </a:r>
          </a:p>
          <a:p>
            <a:pPr>
              <a:buFont typeface="+mj-lt"/>
              <a:buAutoNum type="arabicPeriod"/>
            </a:pPr>
            <a:endParaRPr lang="en-US" b="1" dirty="0"/>
          </a:p>
          <a:p>
            <a:pPr>
              <a:buFont typeface="+mj-lt"/>
              <a:buAutoNum type="arabicPeriod"/>
            </a:pPr>
            <a:r>
              <a:rPr lang="en-US" b="1" dirty="0"/>
              <a:t>Team Projects:</a:t>
            </a:r>
            <a:r>
              <a:rPr lang="en-US" dirty="0"/>
              <a:t> This is what we will be using in our team project: have multiple things, multiple people, working on different things at the same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4BB6B-396E-463D-AB56-D8E5D640BB8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5180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a:t>Pull Request Within a Single Repository:</a:t>
            </a:r>
            <a:r>
              <a:rPr lang="en-US" dirty="0"/>
              <a:t> You can create a pull request (PR) within the same remote repository, from one branch (e.g., a feature branch) to another (e.g., master or another branch).</a:t>
            </a:r>
          </a:p>
          <a:p>
            <a:pPr marL="228600" indent="-228600">
              <a:buFont typeface="+mj-lt"/>
              <a:buAutoNum type="arabicPeriod"/>
            </a:pPr>
            <a:endParaRPr lang="en-US" b="1" dirty="0"/>
          </a:p>
          <a:p>
            <a:pPr marL="228600" indent="-228600">
              <a:buFont typeface="+mj-lt"/>
              <a:buAutoNum type="arabicPeriod"/>
            </a:pPr>
            <a:r>
              <a:rPr lang="en-US" b="1" dirty="0"/>
              <a:t>Control and Preview:</a:t>
            </a:r>
            <a:r>
              <a:rPr lang="en-US" dirty="0"/>
              <a:t> Since the PR is within your fork, you have full control, allowing you to preview and review the changes. In case there are multiple members, they can review and comment on the PR before merging.</a:t>
            </a:r>
          </a:p>
          <a:p>
            <a:pPr marL="228600" indent="-228600">
              <a:buFont typeface="+mj-lt"/>
              <a:buAutoNum type="arabicPeriod"/>
            </a:pPr>
            <a:endParaRPr lang="en-US" b="1" dirty="0"/>
          </a:p>
          <a:p>
            <a:pPr marL="228600" indent="-228600">
              <a:buFont typeface="+mj-lt"/>
              <a:buAutoNum type="arabicPeriod"/>
            </a:pPr>
            <a:r>
              <a:rPr lang="en-US" b="1" dirty="0"/>
              <a:t>Merging Process:</a:t>
            </a:r>
            <a:r>
              <a:rPr lang="en-US" dirty="0"/>
              <a:t> Once merged in the fork, the merged code is in your forked repository but not yet in your local repository. You need to pull the changes from your fork to your local repository.</a:t>
            </a:r>
          </a:p>
          <a:p>
            <a:pPr marL="228600" indent="-228600">
              <a:buFont typeface="+mj-lt"/>
              <a:buAutoNum type="arabicPeriod"/>
            </a:pPr>
            <a:endParaRPr lang="en-US" b="1" dirty="0"/>
          </a:p>
          <a:p>
            <a:pPr marL="228600" indent="-228600">
              <a:buFont typeface="+mj-lt"/>
              <a:buAutoNum type="arabicPeriod"/>
            </a:pPr>
            <a:r>
              <a:rPr lang="en-US" b="1" dirty="0"/>
              <a:t>Difference in Approach:</a:t>
            </a:r>
            <a:r>
              <a:rPr lang="en-US" dirty="0"/>
              <a:t> Unlike the previous method, where you merged locally and pushed, here you merge in the fork first and then pull the changes to your local repository.</a:t>
            </a:r>
          </a:p>
          <a:p>
            <a:pPr marL="228600" indent="-228600">
              <a:buFont typeface="+mj-lt"/>
              <a:buAutoNum type="arabicPeriod"/>
            </a:pPr>
            <a:endParaRPr lang="en-US" b="1" dirty="0"/>
          </a:p>
          <a:p>
            <a:pPr marL="228600" indent="-228600">
              <a:buFont typeface="+mj-lt"/>
              <a:buAutoNum type="arabicPeriod"/>
            </a:pPr>
            <a:r>
              <a:rPr lang="en-US" b="1" dirty="0"/>
              <a:t>Practice for This Week:</a:t>
            </a:r>
            <a:r>
              <a:rPr lang="en-US" dirty="0"/>
              <a:t> This week’s task requires you to create pull requests within your fork to practice this method of handling merges and PRs. This ensures everyone understands how to manage their repository using this approach.</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94BB6B-396E-463D-AB56-D8E5D640BB8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628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Increments via Pull Requests:</a:t>
            </a:r>
            <a:r>
              <a:rPr lang="en-US" dirty="0"/>
              <a:t> That’s why we say this week, the increments you work on should be done as pull requests (PRs) within your own fork. Creating pull requests is the focus of this task.</a:t>
            </a:r>
          </a:p>
          <a:p>
            <a:pPr>
              <a:buFont typeface="+mj-lt"/>
              <a:buAutoNum type="arabicPeriod"/>
            </a:pPr>
            <a:endParaRPr lang="en-US" b="1" dirty="0"/>
          </a:p>
          <a:p>
            <a:pPr>
              <a:buFont typeface="+mj-lt"/>
              <a:buAutoNum type="arabicPeriod"/>
            </a:pPr>
            <a:r>
              <a:rPr lang="en-US" b="1" dirty="0"/>
              <a:t>Team Collaboration:</a:t>
            </a:r>
            <a:r>
              <a:rPr lang="en-US" dirty="0"/>
              <a:t> By now, you’ve worked with your team members for a while, and you should have insights into their work patterns—what you like and what could be improved.</a:t>
            </a:r>
          </a:p>
          <a:p>
            <a:pPr>
              <a:buFont typeface="+mj-lt"/>
              <a:buAutoNum type="arabicPeriod"/>
            </a:pPr>
            <a:endParaRPr lang="en-US" b="1" dirty="0"/>
          </a:p>
          <a:p>
            <a:pPr>
              <a:buFont typeface="+mj-lt"/>
              <a:buAutoNum type="arabicPeriod"/>
            </a:pPr>
            <a:r>
              <a:rPr lang="en-US" b="1" dirty="0"/>
              <a:t>Peer Evaluation (PI Evaluation):</a:t>
            </a:r>
            <a:r>
              <a:rPr lang="en-US" dirty="0"/>
              <a:t> A peer evaluation will take place this week. It’s anonymous, meaning the recipient won’t see who provided the feedback, but the instructors will. This evaluation will not affect grades, so you should provide honest feedback.</a:t>
            </a:r>
          </a:p>
          <a:p>
            <a:pPr>
              <a:buFont typeface="+mj-lt"/>
              <a:buAutoNum type="arabicPeriod"/>
            </a:pPr>
            <a:endParaRPr lang="en-US" b="1" dirty="0"/>
          </a:p>
          <a:p>
            <a:pPr>
              <a:buFont typeface="+mj-lt"/>
              <a:buAutoNum type="arabicPeriod"/>
            </a:pPr>
            <a:r>
              <a:rPr lang="en-US" b="1" dirty="0"/>
              <a:t>Constructive Feedback:</a:t>
            </a:r>
            <a:r>
              <a:rPr lang="en-US" dirty="0"/>
              <a:t> Be honest throughout the project. Don’t wait until the end to raise complaints, as consistent feedback is essential for improvement. If your team members improve, there’s no issue, but if not, there may be consequences like lower marks. If they improve at the end, then there will not be any penalty. If not, there will be penalty –it’s less marks.</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30</a:t>
            </a:fld>
            <a:endParaRPr lang="en-US"/>
          </a:p>
        </p:txBody>
      </p:sp>
    </p:spTree>
    <p:extLst>
      <p:ext uri="{BB962C8B-B14F-4D97-AF65-F5344CB8AC3E}">
        <p14:creationId xmlns:p14="http://schemas.microsoft.com/office/powerpoint/2010/main" val="2904431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Font typeface="+mj-lt"/>
              <a:buAutoNum type="arabicPeriod"/>
            </a:pPr>
            <a:r>
              <a:rPr lang="en-US" b="1" dirty="0"/>
              <a:t>Team Project Misconception:</a:t>
            </a:r>
            <a:r>
              <a:rPr lang="en-US" dirty="0"/>
              <a:t> While it's common to assume team projects require equal contribution from everyone, that's not the case here. Each member decides how much work they contribute.</a:t>
            </a:r>
          </a:p>
          <a:p>
            <a:pPr marL="228600" indent="-228600">
              <a:buFont typeface="+mj-lt"/>
              <a:buAutoNum type="arabicPeriod"/>
            </a:pPr>
            <a:endParaRPr lang="en-US" b="1" dirty="0"/>
          </a:p>
          <a:p>
            <a:pPr marL="228600" indent="-228600">
              <a:buFont typeface="+mj-lt"/>
              <a:buAutoNum type="arabicPeriod"/>
            </a:pPr>
            <a:r>
              <a:rPr lang="en-US" b="1" dirty="0"/>
              <a:t>Grading Based on Individual Contribution:</a:t>
            </a:r>
            <a:r>
              <a:rPr lang="en-US" dirty="0"/>
              <a:t> Grades will be based on individual contributions rather than the team's overall achievements, recognizing different schedules and priorities.</a:t>
            </a:r>
          </a:p>
          <a:p>
            <a:pPr marL="228600" indent="-228600">
              <a:buFont typeface="+mj-lt"/>
              <a:buAutoNum type="arabicPeriod"/>
            </a:pPr>
            <a:endParaRPr lang="en-US" b="1" dirty="0"/>
          </a:p>
          <a:p>
            <a:pPr marL="228600" indent="-228600">
              <a:buFont typeface="+mj-lt"/>
              <a:buAutoNum type="arabicPeriod"/>
            </a:pPr>
            <a:r>
              <a:rPr lang="en-US" b="1" dirty="0"/>
              <a:t>Freedom to Contribute:</a:t>
            </a:r>
            <a:r>
              <a:rPr lang="en-US" dirty="0"/>
              <a:t> Team members are not forced to contribute equally; their contributions will be graded accordingly, ensuring fairness.</a:t>
            </a:r>
          </a:p>
          <a:p>
            <a:pPr marL="228600" indent="-228600">
              <a:buFont typeface="+mj-lt"/>
              <a:buAutoNum type="arabicPeriod"/>
            </a:pPr>
            <a:endParaRPr lang="en-US" b="1" dirty="0"/>
          </a:p>
          <a:p>
            <a:pPr marL="228600" indent="-228600">
              <a:buFont typeface="+mj-lt"/>
              <a:buAutoNum type="arabicPeriod"/>
            </a:pPr>
            <a:r>
              <a:rPr lang="en-US" b="1" dirty="0"/>
              <a:t>Individual Grading Components:</a:t>
            </a:r>
            <a:r>
              <a:rPr lang="en-US" dirty="0"/>
              <a:t> Various project components will be graded individually, meaning everyone will receive a grade that reflects their specific work.</a:t>
            </a:r>
          </a:p>
          <a:p>
            <a:pPr marL="228600" indent="-228600">
              <a:buFont typeface="+mj-lt"/>
              <a:buAutoNum type="arabicPeriod"/>
            </a:pPr>
            <a:endParaRPr lang="en-US" b="1" dirty="0"/>
          </a:p>
          <a:p>
            <a:pPr marL="228600" indent="-228600">
              <a:buFont typeface="+mj-lt"/>
              <a:buAutoNum type="arabicPeriod"/>
            </a:pPr>
            <a:r>
              <a:rPr lang="en-US" b="1" dirty="0"/>
              <a:t>Fair Grading:</a:t>
            </a:r>
            <a:r>
              <a:rPr lang="en-US" dirty="0"/>
              <a:t> This approach ensures that each team member gets a grade proportional to their contribution, making the grading system fairer.</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31</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2680639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dirty="0"/>
              <a:t>Acknowledging Stress:</a:t>
            </a:r>
            <a:r>
              <a:rPr lang="en-US" dirty="0"/>
              <a:t> Many students are already dealing with various challenges (financial, health, relationships, etc.). The course should not add more stress, especially within the team environment.</a:t>
            </a:r>
          </a:p>
          <a:p>
            <a:pPr marL="228600" indent="-228600">
              <a:buFont typeface="+mj-lt"/>
              <a:buAutoNum type="arabicPeriod"/>
            </a:pPr>
            <a:endParaRPr lang="en-US" b="1" dirty="0"/>
          </a:p>
          <a:p>
            <a:pPr marL="228600" indent="-228600">
              <a:buFont typeface="+mj-lt"/>
              <a:buAutoNum type="arabicPeriod"/>
            </a:pPr>
            <a:r>
              <a:rPr lang="en-US" b="1" dirty="0"/>
              <a:t>No Pressure on Team Members:</a:t>
            </a:r>
            <a:r>
              <a:rPr lang="en-US" dirty="0"/>
              <a:t> Team members should not pressure each other to contribute more than they can. Everyone has the freedom to decide how much work they can handle, and that's acceptable.</a:t>
            </a:r>
          </a:p>
          <a:p>
            <a:pPr marL="228600" indent="-228600">
              <a:buFont typeface="+mj-lt"/>
              <a:buAutoNum type="arabicPeriod"/>
            </a:pPr>
            <a:endParaRPr lang="en-US" b="1" dirty="0"/>
          </a:p>
          <a:p>
            <a:pPr marL="228600" indent="-228600">
              <a:buFont typeface="+mj-lt"/>
              <a:buAutoNum type="arabicPeriod"/>
            </a:pPr>
            <a:r>
              <a:rPr lang="en-US" b="1" dirty="0"/>
              <a:t>Avoid Misleading Expectations:</a:t>
            </a:r>
            <a:r>
              <a:rPr lang="en-US" dirty="0"/>
              <a:t> It's important that team members are clear about how much they plan to contribute. Pretending to take on equal work but failing to deliver is not acceptable and will be penalized.</a:t>
            </a:r>
          </a:p>
          <a:p>
            <a:pPr marL="228600" indent="-228600">
              <a:buFont typeface="+mj-lt"/>
              <a:buAutoNum type="arabicPeriod"/>
            </a:pPr>
            <a:endParaRPr lang="en-US" b="1" dirty="0"/>
          </a:p>
          <a:p>
            <a:pPr marL="228600" indent="-228600">
              <a:buFont typeface="+mj-lt"/>
              <a:buAutoNum type="arabicPeriod"/>
            </a:pPr>
            <a:r>
              <a:rPr lang="en-US" b="1" dirty="0"/>
              <a:t>Clear Communication:</a:t>
            </a:r>
            <a:r>
              <a:rPr lang="en-US" dirty="0"/>
              <a:t> Teams need to openly communicate their goals. If a member aims for a lower grade, like a "B" or "C," they should share that with the group, and no one should question their reasons. This will help with project planning.</a:t>
            </a:r>
          </a:p>
          <a:p>
            <a:pPr marL="228600" indent="-228600">
              <a:buFont typeface="+mj-lt"/>
              <a:buAutoNum type="arabicPeriod"/>
            </a:pPr>
            <a:endParaRPr lang="en-US" b="1" dirty="0"/>
          </a:p>
          <a:p>
            <a:pPr marL="228600" indent="-228600">
              <a:buFont typeface="+mj-lt"/>
              <a:buAutoNum type="arabicPeriod"/>
            </a:pPr>
            <a:r>
              <a:rPr lang="en-US" b="1" dirty="0"/>
              <a:t>Individual Grades:</a:t>
            </a:r>
            <a:r>
              <a:rPr lang="en-US" dirty="0"/>
              <a:t> Grades will be based on individual contributions, so as long as each member does their share, their grade will not be affected by the contributions of others. This ends the main lecture discussion.</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32</a:t>
            </a:fld>
            <a:endParaRPr lang="en-US"/>
          </a:p>
        </p:txBody>
      </p:sp>
    </p:spTree>
    <p:extLst>
      <p:ext uri="{BB962C8B-B14F-4D97-AF65-F5344CB8AC3E}">
        <p14:creationId xmlns:p14="http://schemas.microsoft.com/office/powerpoint/2010/main" val="142614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4</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140209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5</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315285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Progress Observation:</a:t>
            </a:r>
            <a:r>
              <a:rPr lang="en-US" sz="2800" dirty="0"/>
              <a:t> The next few weeks of the project (IP) won't introduce concepts harder than what’s already been covered. Those progressing well will continue smoothly.</a:t>
            </a:r>
            <a:endParaRPr lang="en-US" sz="1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Catching Up:</a:t>
            </a:r>
            <a:r>
              <a:rPr lang="en-US" sz="2800" dirty="0"/>
              <a:t> About half of the class hasn’t delivered everything due, but that’s expected by design to encourage students to push harder in this phase, with a few weeks left to catch up. Instead of alerting near deadline, we want to signal you now. </a:t>
            </a:r>
            <a:r>
              <a:rPr lang="en-US" sz="4000" dirty="0"/>
              <a:t>The goal is to avoid falling behind later near deadlines.</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4000" kern="100" dirty="0">
              <a:effectLst/>
              <a:latin typeface="Aptos" panose="020B0004020202020204" pitchFamily="34" charset="0"/>
              <a:ea typeface="Aptos" panose="020B0004020202020204" pitchFamily="34" charset="0"/>
              <a:cs typeface="Times New Roman" panose="02020603050405020304" pitchFamily="18" charset="0"/>
            </a:endParaRP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4000" kern="100" dirty="0">
                <a:effectLst/>
                <a:latin typeface="Aptos" panose="020B0004020202020204" pitchFamily="34" charset="0"/>
                <a:ea typeface="Aptos" panose="020B0004020202020204" pitchFamily="34" charset="0"/>
                <a:cs typeface="Times New Roman" panose="02020603050405020304" pitchFamily="18" charset="0"/>
              </a:rPr>
              <a:t>So not to worry, not to stress if you are here. but try to catch up now.</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kern="100" dirty="0">
                <a:effectLst/>
                <a:latin typeface="Aptos" panose="020B0004020202020204" pitchFamily="34" charset="0"/>
                <a:ea typeface="Aptos" panose="020B0004020202020204" pitchFamily="34" charset="0"/>
                <a:cs typeface="Times New Roman" panose="02020603050405020304" pitchFamily="18" charset="0"/>
              </a:rPr>
              <a:t>Technical problems: Half the class has done it. Half the class hasn't done it. So, you know, there's like almost one to one people ready to help the other half you just have to ask. and something related to that. And this, this slow, slow progress could be. Because of this, we removed this one safety net. But we replaced with forums.</a:t>
            </a:r>
            <a:endParaRPr lang="en-US" sz="2800" dirty="0"/>
          </a:p>
          <a:p>
            <a:pPr marL="514350" marR="0" indent="-514350">
              <a:lnSpc>
                <a:spcPct val="107000"/>
              </a:lnSpc>
              <a:spcBef>
                <a:spcPts val="0"/>
              </a:spcBef>
              <a:spcAft>
                <a:spcPts val="800"/>
              </a:spcAft>
              <a:buFont typeface="+mj-lt"/>
              <a:buAutoNum type="arabicPeriod"/>
            </a:pPr>
            <a:endParaRPr lang="en-US" sz="2800" b="1" dirty="0"/>
          </a:p>
          <a:p>
            <a:pPr marL="514350" marR="0" indent="-514350">
              <a:lnSpc>
                <a:spcPct val="107000"/>
              </a:lnSpc>
              <a:spcBef>
                <a:spcPts val="0"/>
              </a:spcBef>
              <a:spcAft>
                <a:spcPts val="800"/>
              </a:spcAft>
              <a:buFont typeface="+mj-lt"/>
              <a:buAutoNum type="arabicPeriod"/>
            </a:pPr>
            <a:r>
              <a:rPr lang="en-US" sz="2800" b="1" dirty="0"/>
              <a:t>Self-Reliance Focus:</a:t>
            </a:r>
            <a:r>
              <a:rPr lang="en-US" sz="2800" dirty="0"/>
              <a:t> While help is available on forums, students should focus on understanding how problems were solved, increasing self-reliance, and helping others in the future.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886EB652-23D2-4CBA-AD96-C7F0B6B14992}" type="slidenum">
              <a:rPr lang="en-US" smtClean="0"/>
              <a:t>6</a:t>
            </a:fld>
            <a:endParaRPr lang="en-US"/>
          </a:p>
        </p:txBody>
      </p:sp>
    </p:spTree>
    <p:extLst>
      <p:ext uri="{BB962C8B-B14F-4D97-AF65-F5344CB8AC3E}">
        <p14:creationId xmlns:p14="http://schemas.microsoft.com/office/powerpoint/2010/main" val="341505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Git Bisect Feature:</a:t>
            </a:r>
            <a:r>
              <a:rPr lang="en-US" sz="2800" dirty="0"/>
              <a:t> The Git bisect command helps identify which commit introduced a bug by using a binary search method to narrow down where the bug first appeared.</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Purpose of Identifying Bug Introduction:</a:t>
            </a:r>
            <a:r>
              <a:rPr lang="en-US" sz="2800" dirty="0"/>
              <a:t> Finding the commit that introduced the bug is useful for understanding its origin, preventing similar issues in the future, and maintaining code quality.</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How Git Bisect Works:</a:t>
            </a:r>
            <a:r>
              <a:rPr lang="en-US" sz="2800" dirty="0"/>
              <a:t> You provide Git with a known commit without the bug and the commit where the bug was detected. Git then checks out the midpoint between these commits and asks you to confirm whether the bug exists.</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Binary Search Process:</a:t>
            </a:r>
            <a:r>
              <a:rPr lang="en-US" sz="2800" dirty="0"/>
              <a:t> By repeatedly checking the middle commit, Git narrows down the range of commits until it pinpoints the exact commit that introduced the bug.</a:t>
            </a:r>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endParaRPr lang="en-US" sz="2800" b="1" dirty="0"/>
          </a:p>
          <a:p>
            <a:pPr marL="514350" marR="0" lvl="0" indent="-514350" algn="l" defTabSz="914400" rtl="0" eaLnBrk="1" fontAlgn="auto" latinLnBrk="0" hangingPunct="1">
              <a:lnSpc>
                <a:spcPct val="107000"/>
              </a:lnSpc>
              <a:spcBef>
                <a:spcPts val="0"/>
              </a:spcBef>
              <a:spcAft>
                <a:spcPts val="800"/>
              </a:spcAft>
              <a:buClrTx/>
              <a:buSzTx/>
              <a:buFont typeface="+mj-lt"/>
              <a:buAutoNum type="arabicPeriod"/>
              <a:tabLst/>
              <a:defRPr/>
            </a:pPr>
            <a:r>
              <a:rPr lang="en-US" sz="2800" b="1" dirty="0"/>
              <a:t>Efficiency of Git Bisect:</a:t>
            </a:r>
            <a:r>
              <a:rPr lang="en-US" sz="2800" dirty="0"/>
              <a:t> The binary search approach is much faster and more efficient than manually checking each commit individually, making it a powerful debugging tool.</a:t>
            </a:r>
          </a:p>
          <a:p>
            <a:pPr marL="342900" marR="0" indent="-342900">
              <a:lnSpc>
                <a:spcPct val="107000"/>
              </a:lnSpc>
              <a:spcBef>
                <a:spcPts val="0"/>
              </a:spcBef>
              <a:spcAft>
                <a:spcPts val="800"/>
              </a:spcAft>
              <a:buFont typeface="+mj-lt"/>
              <a:buAutoNum type="arabicPeriod"/>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Anyway, this is this is a totally different thing about Git.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What do you think?</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even if you don't know this feature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from the name, you can guess that's what it does.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second one is also actually a feature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which tells you.</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suppose you detected a bug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bug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in a certain commit. It tells you</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which commit actually introduced that bug because it could have been much earlier. Right?</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one question is, why do you even bother? You find the bug? You fix the bug.</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Why do you go and waste time figuring out where it was introduced? Well, there are some reasons, good reasons for this.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you can see down here.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other reasons. Alright. So</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done.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in fact, the feature is called bisect. Git bisect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 it works 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you detected the detected the bug here right? That much, you know, but you don't know is where it was introduced.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need to find one more thing.</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one commit that doesn't have the bug.</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Alright. Perhaps you're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at the last release, the previous release. 7 days ago we tested for this. It wasn't there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even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even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this feature wasn't there? So definitely. This bug wasn't there. you know you can easily find such a commit right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now. The question is, where? Where was it introduced? Not to worry? You run this feature, and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and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what git will do is it will automatically check out the middle commit between this and this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right which is the midpoint commit.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and then ask you, okay, check. Now tell me whether the bug is there or not. so you'll be testing code somewhere here.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just have to run the same test, or somehow find whether it's there or not. And then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Tellgate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be honest.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you say yes, it is there, then it will pick. So let's say we are here.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bug is still there, so that means it was introduced</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this part. Right? So git will pick the middle one from that</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branch.</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check that out, check out that that commit, and then ask you again. Alright, now, is it there?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that's how it works.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it'll continuously keep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keep</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asking, is it there? And pretty soon we'll figure out it will figure out which committee it is, and then tell you.</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That's how binary search works</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you. You remember this right? So</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if you ever wondered what's the use of this thing? But you have to go through this binary search crap. Yeah.</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is one use.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it's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it's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much more efficient than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checking randomly or checking each commit at a time.</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Anyway, the answer is this one for this question.</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2D6DB6FC-8410-4F17-B0D5-302272F1416B}" type="slidenum">
              <a:rPr lang="en-SG" smtClean="0">
                <a:solidFill>
                  <a:prstClr val="black"/>
                </a:solidFill>
              </a:rPr>
              <a:pPr/>
              <a:t>7</a:t>
            </a:fld>
            <a:endParaRPr lang="en-SG">
              <a:solidFill>
                <a:prstClr val="black"/>
              </a:solidFill>
            </a:endParaRPr>
          </a:p>
        </p:txBody>
      </p:sp>
      <p:sp>
        <p:nvSpPr>
          <p:cNvPr id="5" name="TextBox 4"/>
          <p:cNvSpPr txBox="1"/>
          <p:nvPr/>
        </p:nvSpPr>
        <p:spPr>
          <a:xfrm>
            <a:off x="0" y="0"/>
            <a:ext cx="3810000" cy="1270000"/>
          </a:xfrm>
          <a:prstGeom prst="rect">
            <a:avLst/>
          </a:prstGeom>
          <a:noFill/>
        </p:spPr>
        <p:txBody>
          <a:bodyPr vert="horz" rtlCol="0">
            <a:spAutoFit/>
          </a:bodyPr>
          <a:lstStyle/>
          <a:p>
            <a:endParaRPr lang="en-US">
              <a:solidFill>
                <a:prstClr val="black"/>
              </a:solidFill>
            </a:endParaRPr>
          </a:p>
        </p:txBody>
      </p:sp>
    </p:spTree>
    <p:extLst>
      <p:ext uri="{BB962C8B-B14F-4D97-AF65-F5344CB8AC3E}">
        <p14:creationId xmlns:p14="http://schemas.microsoft.com/office/powerpoint/2010/main" val="360193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next?</a:t>
            </a:r>
          </a:p>
          <a:p>
            <a:endParaRPr lang="en-US" dirty="0"/>
          </a:p>
          <a:p>
            <a:r>
              <a:rPr lang="en-US" dirty="0"/>
              <a:t>If you were the one introduced the bug, then you need to know how to fix it. You need to be able to do the stuff! Especially in technical jobs.</a:t>
            </a:r>
          </a:p>
          <a:p>
            <a:endParaRPr lang="en-US" dirty="0"/>
          </a:p>
          <a:p>
            <a:r>
              <a:rPr lang="en-US" dirty="0"/>
              <a:t>Focus on learning</a:t>
            </a:r>
          </a:p>
          <a:p>
            <a:endParaRPr lang="en-US" dirty="0"/>
          </a:p>
          <a:p>
            <a:r>
              <a:rPr lang="en-US" dirty="0"/>
              <a:t>Score more with less effort </a:t>
            </a:r>
            <a:r>
              <a:rPr lang="en-US" dirty="0">
                <a:sym typeface="Wingdings" panose="05000000000000000000" pitchFamily="2" charset="2"/>
              </a:rPr>
              <a:t> copying quiz </a:t>
            </a:r>
            <a:r>
              <a:rPr lang="en-US" dirty="0" err="1">
                <a:sym typeface="Wingdings" panose="05000000000000000000" pitchFamily="2" charset="2"/>
              </a:rPr>
              <a:t>ans</a:t>
            </a:r>
            <a:r>
              <a:rPr lang="en-US" dirty="0">
                <a:sym typeface="Wingdings" panose="05000000000000000000" pitchFamily="2" charset="2"/>
              </a:rPr>
              <a:t> from friends</a:t>
            </a:r>
          </a:p>
          <a:p>
            <a:endParaRPr lang="en-US" dirty="0">
              <a:sym typeface="Wingdings" panose="05000000000000000000" pitchFamily="2" charset="2"/>
            </a:endParaRPr>
          </a:p>
          <a:p>
            <a:r>
              <a:rPr lang="en-US" dirty="0">
                <a:sym typeface="Wingdings" panose="05000000000000000000" pitchFamily="2" charset="2"/>
              </a:rPr>
              <a:t>Learn more with less effort  asking friends to explain some concepts</a:t>
            </a:r>
            <a:endParaRPr lang="en-US" dirty="0"/>
          </a:p>
          <a:p>
            <a:endParaRPr lang="en-US" dirty="0"/>
          </a:p>
          <a:p>
            <a:r>
              <a:rPr lang="en-US" dirty="0"/>
              <a:t>Don’t think too short term to get good grades in this course, instead focus on your ability to learn faster with less mark.</a:t>
            </a:r>
          </a:p>
          <a:p>
            <a:endParaRPr lang="en-US" dirty="0"/>
          </a:p>
          <a:p>
            <a:r>
              <a:rPr lang="en-US" dirty="0"/>
              <a:t>Talk about the Mentorship Programme here</a:t>
            </a:r>
          </a:p>
        </p:txBody>
      </p:sp>
      <p:sp>
        <p:nvSpPr>
          <p:cNvPr id="4" name="Slide Number Placeholder 3"/>
          <p:cNvSpPr>
            <a:spLocks noGrp="1"/>
          </p:cNvSpPr>
          <p:nvPr>
            <p:ph type="sldNum" sz="quarter" idx="5"/>
          </p:nvPr>
        </p:nvSpPr>
        <p:spPr/>
        <p:txBody>
          <a:bodyPr/>
          <a:lstStyle/>
          <a:p>
            <a:fld id="{886EB652-23D2-4CBA-AD96-C7F0B6B14992}" type="slidenum">
              <a:rPr lang="en-US" smtClean="0"/>
              <a:t>8</a:t>
            </a:fld>
            <a:endParaRPr lang="en-US"/>
          </a:p>
        </p:txBody>
      </p:sp>
    </p:spTree>
    <p:extLst>
      <p:ext uri="{BB962C8B-B14F-4D97-AF65-F5344CB8AC3E}">
        <p14:creationId xmlns:p14="http://schemas.microsoft.com/office/powerpoint/2010/main" val="1080587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Looks like CS class – programming class</a:t>
            </a:r>
          </a:p>
          <a:p>
            <a:pPr marL="171450" indent="-171450">
              <a:buFont typeface="Arial" panose="020B0604020202020204" pitchFamily="34" charset="0"/>
              <a:buChar char="•"/>
            </a:pPr>
            <a:r>
              <a:rPr lang="en-US" dirty="0"/>
              <a:t>Prof is happy, students are sad </a:t>
            </a:r>
            <a:r>
              <a:rPr lang="en-US" dirty="0">
                <a:sym typeface="Wingdings" panose="05000000000000000000" pitchFamily="2" charset="2"/>
              </a:rPr>
              <a:t></a:t>
            </a:r>
          </a:p>
          <a:p>
            <a:pPr marL="171450" indent="-171450">
              <a:buFont typeface="Arial" panose="020B0604020202020204" pitchFamily="34" charset="0"/>
              <a:buChar char="•"/>
            </a:pPr>
            <a:r>
              <a:rPr lang="en-US" dirty="0">
                <a:sym typeface="Wingdings" panose="05000000000000000000" pitchFamily="2" charset="2"/>
              </a:rPr>
              <a:t>Prof is saying to students on something to do.</a:t>
            </a: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10</a:t>
            </a:fld>
            <a:endParaRPr lang="en-US"/>
          </a:p>
        </p:txBody>
      </p:sp>
    </p:spTree>
    <p:extLst>
      <p:ext uri="{BB962C8B-B14F-4D97-AF65-F5344CB8AC3E}">
        <p14:creationId xmlns:p14="http://schemas.microsoft.com/office/powerpoint/2010/main" val="76902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practice, there will be no one to tell you what to do</a:t>
            </a:r>
          </a:p>
          <a:p>
            <a:pPr marL="171450" indent="-171450">
              <a:buFont typeface="Arial" panose="020B0604020202020204" pitchFamily="34" charset="0"/>
              <a:buChar char="•"/>
            </a:pPr>
            <a:r>
              <a:rPr lang="en-US" dirty="0"/>
              <a:t>In real projects you need to figure out what to do</a:t>
            </a:r>
          </a:p>
          <a:p>
            <a:pPr marL="171450" indent="-171450">
              <a:buFont typeface="Arial" panose="020B0604020202020204" pitchFamily="34" charset="0"/>
              <a:buChar char="•"/>
            </a:pPr>
            <a:r>
              <a:rPr lang="en-US" dirty="0"/>
              <a:t>That’s what we are going to do in the coming weeks</a:t>
            </a:r>
          </a:p>
        </p:txBody>
      </p:sp>
      <p:sp>
        <p:nvSpPr>
          <p:cNvPr id="4" name="Slide Number Placeholder 3"/>
          <p:cNvSpPr>
            <a:spLocks noGrp="1"/>
          </p:cNvSpPr>
          <p:nvPr>
            <p:ph type="sldNum" sz="quarter" idx="5"/>
          </p:nvPr>
        </p:nvSpPr>
        <p:spPr/>
        <p:txBody>
          <a:bodyPr/>
          <a:lstStyle/>
          <a:p>
            <a:fld id="{886EB652-23D2-4CBA-AD96-C7F0B6B14992}" type="slidenum">
              <a:rPr lang="en-US" smtClean="0"/>
              <a:t>11</a:t>
            </a:fld>
            <a:endParaRPr lang="en-US"/>
          </a:p>
        </p:txBody>
      </p:sp>
    </p:spTree>
    <p:extLst>
      <p:ext uri="{BB962C8B-B14F-4D97-AF65-F5344CB8AC3E}">
        <p14:creationId xmlns:p14="http://schemas.microsoft.com/office/powerpoint/2010/main" val="405807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73999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sp>
        <p:nvSpPr>
          <p:cNvPr id="4" name="TextBox 3"/>
          <p:cNvSpPr txBox="1"/>
          <p:nvPr userDrawn="1"/>
        </p:nvSpPr>
        <p:spPr>
          <a:xfrm>
            <a:off x="838200" y="567635"/>
            <a:ext cx="3556000" cy="584775"/>
          </a:xfrm>
          <a:prstGeom prst="rect">
            <a:avLst/>
          </a:prstGeom>
          <a:noFill/>
        </p:spPr>
        <p:txBody>
          <a:bodyPr wrap="square" rtlCol="0">
            <a:spAutoFit/>
          </a:bodyPr>
          <a:lstStyle/>
          <a:p>
            <a:r>
              <a:rPr lang="en-US" sz="3200" dirty="0">
                <a:solidFill>
                  <a:schemeClr val="tx1"/>
                </a:solidFill>
              </a:rPr>
              <a:t>Week 5</a:t>
            </a:r>
          </a:p>
        </p:txBody>
      </p:sp>
      <p:pic>
        <p:nvPicPr>
          <p:cNvPr id="7" name="Picture 6">
            <a:extLst>
              <a:ext uri="{FF2B5EF4-FFF2-40B4-BE49-F238E27FC236}">
                <a16:creationId xmlns:a16="http://schemas.microsoft.com/office/drawing/2014/main" id="{FB620EA7-2303-0C03-3590-7C675B1D8F14}"/>
              </a:ext>
            </a:extLst>
          </p:cNvPr>
          <p:cNvPicPr>
            <a:picLocks noChangeAspect="1"/>
          </p:cNvPicPr>
          <p:nvPr userDrawn="1"/>
        </p:nvPicPr>
        <p:blipFill>
          <a:blip r:embed="rId2"/>
          <a:stretch>
            <a:fillRect/>
          </a:stretch>
        </p:blipFill>
        <p:spPr>
          <a:xfrm>
            <a:off x="1790825" y="1600200"/>
            <a:ext cx="7742590" cy="4762934"/>
          </a:xfrm>
          <a:prstGeom prst="rect">
            <a:avLst/>
          </a:prstGeom>
        </p:spPr>
      </p:pic>
    </p:spTree>
    <p:extLst>
      <p:ext uri="{BB962C8B-B14F-4D97-AF65-F5344CB8AC3E}">
        <p14:creationId xmlns:p14="http://schemas.microsoft.com/office/powerpoint/2010/main" val="244262013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383843"/>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9388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62724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572150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27438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3517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lumMod val="85000"/>
                  </a:schemeClr>
                </a:solidFill>
              </a:defRPr>
            </a:lvl1pPr>
            <a:lvl2pPr>
              <a:buNone/>
              <a:defRPr sz="3600">
                <a:solidFill>
                  <a:schemeClr val="bg1">
                    <a:lumMod val="85000"/>
                  </a:schemeClr>
                </a:solidFill>
              </a:defRPr>
            </a:lvl2pPr>
            <a:lvl3pPr>
              <a:buNone/>
              <a:defRPr sz="3600">
                <a:solidFill>
                  <a:schemeClr val="bg1">
                    <a:lumMod val="85000"/>
                  </a:schemeClr>
                </a:solidFill>
              </a:defRPr>
            </a:lvl3pPr>
            <a:lvl4pPr>
              <a:buNone/>
              <a:defRPr sz="3600">
                <a:solidFill>
                  <a:schemeClr val="bg1">
                    <a:lumMod val="85000"/>
                  </a:schemeClr>
                </a:solidFill>
              </a:defRPr>
            </a:lvl4pPr>
            <a:lvl5pPr>
              <a:buNone/>
              <a:defRPr sz="3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81700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58719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25409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12613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92569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708776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528444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58839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25584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93319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798991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986786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31586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80703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49451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63577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474843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158485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506619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389910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877656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093963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976253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568761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p:txBody>
          <a:bodyPr>
            <a:normAutofit/>
          </a:bodyPr>
          <a:lstStyle>
            <a:lvl1pPr>
              <a:buNone/>
              <a:defRPr sz="3600">
                <a:solidFill>
                  <a:schemeClr val="bg1">
                    <a:lumMod val="85000"/>
                  </a:schemeClr>
                </a:solidFill>
                <a:effectLst/>
              </a:defRPr>
            </a:lvl1pPr>
            <a:lvl2pPr>
              <a:buNone/>
              <a:defRPr sz="3600">
                <a:solidFill>
                  <a:schemeClr val="bg1">
                    <a:lumMod val="85000"/>
                  </a:schemeClr>
                </a:solidFill>
                <a:effectLst/>
              </a:defRPr>
            </a:lvl2pPr>
            <a:lvl3pPr>
              <a:buNone/>
              <a:defRPr sz="3600">
                <a:solidFill>
                  <a:schemeClr val="bg1">
                    <a:lumMod val="85000"/>
                  </a:schemeClr>
                </a:solidFill>
                <a:effectLst/>
              </a:defRPr>
            </a:lvl3pPr>
            <a:lvl4pPr>
              <a:buNone/>
              <a:defRPr sz="3600">
                <a:solidFill>
                  <a:schemeClr val="bg1">
                    <a:lumMod val="85000"/>
                  </a:schemeClr>
                </a:solidFill>
                <a:effectLst/>
              </a:defRPr>
            </a:lvl4pPr>
            <a:lvl5pPr>
              <a:buNone/>
              <a:defRPr sz="3600">
                <a:solidFill>
                  <a:schemeClr val="bg1">
                    <a:lumMod val="85000"/>
                  </a:schemeClr>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85514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419409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192742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019454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78924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60552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866215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51953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64647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613172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889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0629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3458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6880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5" name="cae091f8-197b-44c8-9a90-664400287b89">
            <a:extLst>
              <a:ext uri="{FF2B5EF4-FFF2-40B4-BE49-F238E27FC236}">
                <a16:creationId xmlns:a16="http://schemas.microsoft.com/office/drawing/2014/main" id="{1C92ECCC-209D-445F-B398-62693917FABA}"/>
              </a:ext>
            </a:extLst>
          </p:cNvPr>
          <p:cNvGrpSpPr/>
          <p:nvPr userDrawn="1"/>
        </p:nvGrpSpPr>
        <p:grpSpPr>
          <a:xfrm>
            <a:off x="-15814" y="1070"/>
            <a:ext cx="885024" cy="1599131"/>
            <a:chOff x="-8069" y="1382777"/>
            <a:chExt cx="663768" cy="1599131"/>
          </a:xfrm>
        </p:grpSpPr>
        <p:sp>
          <p:nvSpPr>
            <p:cNvPr id="6" name="Round Same Side Corner Rectangle 7">
              <a:extLst>
                <a:ext uri="{FF2B5EF4-FFF2-40B4-BE49-F238E27FC236}">
                  <a16:creationId xmlns:a16="http://schemas.microsoft.com/office/drawing/2014/main" id="{7E49E7E1-31DF-41D6-863C-7DA714909688}"/>
                </a:ext>
              </a:extLst>
            </p:cNvPr>
            <p:cNvSpPr/>
            <p:nvPr/>
          </p:nvSpPr>
          <p:spPr>
            <a:xfrm rot="5400000">
              <a:off x="-133866" y="1887543"/>
              <a:ext cx="923429" cy="655700"/>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Freeform 8">
              <a:extLst>
                <a:ext uri="{FF2B5EF4-FFF2-40B4-BE49-F238E27FC236}">
                  <a16:creationId xmlns:a16="http://schemas.microsoft.com/office/drawing/2014/main" id="{DCB05EDD-6902-4067-90B8-8487D098825A}"/>
                </a:ext>
              </a:extLst>
            </p:cNvPr>
            <p:cNvSpPr/>
            <p:nvPr/>
          </p:nvSpPr>
          <p:spPr>
            <a:xfrm>
              <a:off x="0" y="2588408"/>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Freeform 9">
              <a:extLst>
                <a:ext uri="{FF2B5EF4-FFF2-40B4-BE49-F238E27FC236}">
                  <a16:creationId xmlns:a16="http://schemas.microsoft.com/office/drawing/2014/main" id="{01750749-7D4F-4E82-BF28-240EF7F273A9}"/>
                </a:ext>
              </a:extLst>
            </p:cNvPr>
            <p:cNvSpPr/>
            <p:nvPr/>
          </p:nvSpPr>
          <p:spPr>
            <a:xfrm flipV="1">
              <a:off x="0" y="1382777"/>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Flowchart: Connector 8">
              <a:extLst>
                <a:ext uri="{FF2B5EF4-FFF2-40B4-BE49-F238E27FC236}">
                  <a16:creationId xmlns:a16="http://schemas.microsoft.com/office/drawing/2014/main" id="{335A015A-0502-40F0-A95F-D506C4BB7FB4}"/>
                </a:ext>
              </a:extLst>
            </p:cNvPr>
            <p:cNvSpPr/>
            <p:nvPr/>
          </p:nvSpPr>
          <p:spPr>
            <a:xfrm>
              <a:off x="-8069" y="1847384"/>
              <a:ext cx="655700" cy="59615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0000"/>
                  </a:solidFill>
                </a:rPr>
                <a:t>Q</a:t>
              </a:r>
            </a:p>
          </p:txBody>
        </p:sp>
      </p:grpSp>
    </p:spTree>
    <p:extLst>
      <p:ext uri="{BB962C8B-B14F-4D97-AF65-F5344CB8AC3E}">
        <p14:creationId xmlns:p14="http://schemas.microsoft.com/office/powerpoint/2010/main" val="260935367"/>
      </p:ext>
    </p:extLst>
  </p:cSld>
  <p:clrMapOvr>
    <a:masterClrMapping/>
  </p:clrMapOvr>
  <mc:AlternateContent xmlns:mc="http://schemas.openxmlformats.org/markup-compatibility/2006" xmlns:p14="http://schemas.microsoft.com/office/powerpoint/2010/main">
    <mc:Choice Requires="p14">
      <p:transition spd="slow" p14:dur="2000">
        <p:sndAc>
          <p:stSnd>
            <p:snd r:embed="rId1" name="cashreg.wav"/>
          </p:stSnd>
        </p:sndAc>
      </p:transition>
    </mc:Choice>
    <mc:Fallback xmlns="">
      <p:transition spd="slow">
        <p:sndAc>
          <p:stSnd>
            <p:snd r:embed="rId3" name="cashreg.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CB0C-EE9E-4A0D-B2EC-732D023CED2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667A278-BB22-427F-B2E1-F8D72FDCCAB9}"/>
              </a:ext>
            </a:extLst>
          </p:cNvPr>
          <p:cNvSpPr>
            <a:spLocks noGrp="1"/>
          </p:cNvSpPr>
          <p:nvPr>
            <p:ph type="dt" sz="half" idx="10"/>
          </p:nvPr>
        </p:nvSpPr>
        <p:spPr/>
        <p:txBody>
          <a:body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4" name="Footer Placeholder 3">
            <a:extLst>
              <a:ext uri="{FF2B5EF4-FFF2-40B4-BE49-F238E27FC236}">
                <a16:creationId xmlns:a16="http://schemas.microsoft.com/office/drawing/2014/main" id="{755CAC87-6227-4960-BAAA-60515116F536}"/>
              </a:ext>
            </a:extLst>
          </p:cNvPr>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a:extLst>
              <a:ext uri="{FF2B5EF4-FFF2-40B4-BE49-F238E27FC236}">
                <a16:creationId xmlns:a16="http://schemas.microsoft.com/office/drawing/2014/main" id="{47C66AAE-4C72-4464-892F-A29F2E656207}"/>
              </a:ext>
            </a:extLst>
          </p:cNvPr>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09979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3.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4.jp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9947985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6" r:id="rId3"/>
    <p:sldLayoutId id="2147483797" r:id="rId4"/>
    <p:sldLayoutId id="2147483798" r:id="rId5"/>
    <p:sldLayoutId id="2147483799" r:id="rId6"/>
    <p:sldLayoutId id="2147483800" r:id="rId7"/>
    <p:sldLayoutId id="2147483856" r:id="rId8"/>
    <p:sldLayoutId id="2147483857" r:id="rId9"/>
    <p:sldLayoutId id="2147483801" r:id="rId10"/>
    <p:sldLayoutId id="2147483802" r:id="rId11"/>
    <p:sldLayoutId id="2147483803" r:id="rId12"/>
    <p:sldLayoutId id="2147483804" r:id="rId13"/>
    <p:sldLayoutId id="2147483805" r:id="rId14"/>
    <p:sldLayoutId id="2147483806" r:id="rId15"/>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2509621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3417019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6/9/24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273309551"/>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Lst>
  <p:txStyles>
    <p:title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120.png"/><Relationship Id="rId3" Type="http://schemas.openxmlformats.org/officeDocument/2006/relationships/image" Target="../media/image15.png"/><Relationship Id="rId7" Type="http://schemas.openxmlformats.org/officeDocument/2006/relationships/image" Target="../media/image90.png"/><Relationship Id="rId12" Type="http://schemas.openxmlformats.org/officeDocument/2006/relationships/customXml" Target="../ink/ink1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customXml" Target="../ink/ink10.xml"/><Relationship Id="rId11" Type="http://schemas.openxmlformats.org/officeDocument/2006/relationships/image" Target="../media/image110.png"/><Relationship Id="rId5" Type="http://schemas.openxmlformats.org/officeDocument/2006/relationships/image" Target="../media/image80.png"/><Relationship Id="rId15" Type="http://schemas.openxmlformats.org/officeDocument/2006/relationships/image" Target="../media/image130.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100.png"/><Relationship Id="rId14" Type="http://schemas.openxmlformats.org/officeDocument/2006/relationships/customXml" Target="../ink/ink14.xml"/></Relationships>
</file>

<file path=ppt/slides/_rels/slide11.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61.png"/><Relationship Id="rId12" Type="http://schemas.openxmlformats.org/officeDocument/2006/relationships/customXml" Target="../ink/ink19.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customXml" Target="../ink/ink16.xml"/><Relationship Id="rId11" Type="http://schemas.openxmlformats.org/officeDocument/2006/relationships/image" Target="../media/image18.png"/><Relationship Id="rId5" Type="http://schemas.openxmlformats.org/officeDocument/2006/relationships/image" Target="../media/image151.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190.png"/><Relationship Id="rId3" Type="http://schemas.openxmlformats.org/officeDocument/2006/relationships/image" Target="../media/image16.png"/><Relationship Id="rId7" Type="http://schemas.openxmlformats.org/officeDocument/2006/relationships/image" Target="../media/image160.png"/><Relationship Id="rId12" Type="http://schemas.openxmlformats.org/officeDocument/2006/relationships/customXml" Target="../ink/ink2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customXml" Target="../ink/ink21.xml"/><Relationship Id="rId11" Type="http://schemas.openxmlformats.org/officeDocument/2006/relationships/image" Target="../media/image20.png"/><Relationship Id="rId5" Type="http://schemas.openxmlformats.org/officeDocument/2006/relationships/image" Target="../media/image150.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170.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customXml" Target="../ink/ink28.xml"/><Relationship Id="rId3" Type="http://schemas.openxmlformats.org/officeDocument/2006/relationships/image" Target="../media/image26.png"/><Relationship Id="rId17" Type="http://schemas.openxmlformats.org/officeDocument/2006/relationships/image" Target="../media/image38.emf"/><Relationship Id="rId7" Type="http://schemas.openxmlformats.org/officeDocument/2006/relationships/image" Target="../media/image39.emf"/><Relationship Id="rId2" Type="http://schemas.openxmlformats.org/officeDocument/2006/relationships/notesSlide" Target="../notesSlides/notesSlide15.xml"/><Relationship Id="rId16" Type="http://schemas.openxmlformats.org/officeDocument/2006/relationships/customXml" Target="../ink/ink27.xml"/><Relationship Id="rId20" Type="http://schemas.openxmlformats.org/officeDocument/2006/relationships/customXml" Target="../ink/ink30.xml"/><Relationship Id="rId1" Type="http://schemas.openxmlformats.org/officeDocument/2006/relationships/slideLayout" Target="../slideLayouts/slideLayout7.xml"/><Relationship Id="rId11" Type="http://schemas.openxmlformats.org/officeDocument/2006/relationships/image" Target="../media/image41.emf"/><Relationship Id="rId5" Type="http://schemas.openxmlformats.org/officeDocument/2006/relationships/customXml" Target="../ink/ink25.xml"/><Relationship Id="rId15" Type="http://schemas.openxmlformats.org/officeDocument/2006/relationships/image" Target="../media/image29.png"/><Relationship Id="rId19" Type="http://schemas.openxmlformats.org/officeDocument/2006/relationships/customXml" Target="../ink/ink29.xml"/><Relationship Id="rId4" Type="http://schemas.openxmlformats.org/officeDocument/2006/relationships/image" Target="../media/image27.png"/><Relationship Id="rId14" Type="http://schemas.openxmlformats.org/officeDocument/2006/relationships/customXml" Target="../ink/ink26.xml"/><Relationship Id="rId9" Type="http://schemas.openxmlformats.org/officeDocument/2006/relationships/image" Target="../media/image40.emf"/></Relationships>
</file>

<file path=ppt/slides/_rels/slide18.xml.rels><?xml version="1.0" encoding="UTF-8" standalone="yes"?>
<Relationships xmlns="http://schemas.openxmlformats.org/package/2006/relationships"><Relationship Id="rId13" Type="http://schemas.openxmlformats.org/officeDocument/2006/relationships/image" Target="../media/image58.emf"/><Relationship Id="rId18" Type="http://schemas.openxmlformats.org/officeDocument/2006/relationships/customXml" Target="../ink/ink39.xml"/><Relationship Id="rId26" Type="http://schemas.openxmlformats.org/officeDocument/2006/relationships/customXml" Target="../ink/ink43.xml"/><Relationship Id="rId39" Type="http://schemas.openxmlformats.org/officeDocument/2006/relationships/image" Target="../media/image99.emf"/><Relationship Id="rId21" Type="http://schemas.openxmlformats.org/officeDocument/2006/relationships/image" Target="../media/image90.emf"/><Relationship Id="rId34" Type="http://schemas.openxmlformats.org/officeDocument/2006/relationships/customXml" Target="../ink/ink47.xml"/><Relationship Id="rId42" Type="http://schemas.openxmlformats.org/officeDocument/2006/relationships/customXml" Target="../ink/ink51.xml"/><Relationship Id="rId47" Type="http://schemas.openxmlformats.org/officeDocument/2006/relationships/image" Target="../media/image103.emf"/><Relationship Id="rId50" Type="http://schemas.openxmlformats.org/officeDocument/2006/relationships/customXml" Target="../ink/ink55.xml"/><Relationship Id="rId55" Type="http://schemas.openxmlformats.org/officeDocument/2006/relationships/image" Target="../media/image71.emf"/><Relationship Id="rId7" Type="http://schemas.openxmlformats.org/officeDocument/2006/relationships/image" Target="../media/image81.emf"/><Relationship Id="rId2" Type="http://schemas.openxmlformats.org/officeDocument/2006/relationships/customXml" Target="../ink/ink31.xml"/><Relationship Id="rId16" Type="http://schemas.openxmlformats.org/officeDocument/2006/relationships/customXml" Target="../ink/ink38.xml"/><Relationship Id="rId29" Type="http://schemas.openxmlformats.org/officeDocument/2006/relationships/image" Target="../media/image94.emf"/><Relationship Id="rId11" Type="http://schemas.openxmlformats.org/officeDocument/2006/relationships/image" Target="../media/image32.png"/><Relationship Id="rId24" Type="http://schemas.openxmlformats.org/officeDocument/2006/relationships/customXml" Target="../ink/ink42.xml"/><Relationship Id="rId32" Type="http://schemas.openxmlformats.org/officeDocument/2006/relationships/customXml" Target="../ink/ink46.xml"/><Relationship Id="rId37" Type="http://schemas.openxmlformats.org/officeDocument/2006/relationships/image" Target="../media/image98.emf"/><Relationship Id="rId40" Type="http://schemas.openxmlformats.org/officeDocument/2006/relationships/customXml" Target="../ink/ink50.xml"/><Relationship Id="rId45" Type="http://schemas.openxmlformats.org/officeDocument/2006/relationships/image" Target="../media/image102.emf"/><Relationship Id="rId53" Type="http://schemas.openxmlformats.org/officeDocument/2006/relationships/image" Target="../media/image70.emf"/><Relationship Id="rId58" Type="http://schemas.openxmlformats.org/officeDocument/2006/relationships/customXml" Target="../ink/ink59.xml"/><Relationship Id="rId5" Type="http://schemas.openxmlformats.org/officeDocument/2006/relationships/image" Target="../media/image31.png"/><Relationship Id="rId61" Type="http://schemas.openxmlformats.org/officeDocument/2006/relationships/image" Target="../media/image77.emf"/><Relationship Id="rId19" Type="http://schemas.openxmlformats.org/officeDocument/2006/relationships/image" Target="../media/image89.emf"/><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93.emf"/><Relationship Id="rId30" Type="http://schemas.openxmlformats.org/officeDocument/2006/relationships/customXml" Target="../ink/ink45.xml"/><Relationship Id="rId35" Type="http://schemas.openxmlformats.org/officeDocument/2006/relationships/image" Target="../media/image97.emf"/><Relationship Id="rId43" Type="http://schemas.openxmlformats.org/officeDocument/2006/relationships/image" Target="../media/image101.emf"/><Relationship Id="rId48" Type="http://schemas.openxmlformats.org/officeDocument/2006/relationships/customXml" Target="../ink/ink54.xml"/><Relationship Id="rId56" Type="http://schemas.openxmlformats.org/officeDocument/2006/relationships/customXml" Target="../ink/ink58.xml"/><Relationship Id="rId8" Type="http://schemas.openxmlformats.org/officeDocument/2006/relationships/customXml" Target="../ink/ink34.xml"/><Relationship Id="rId51" Type="http://schemas.openxmlformats.org/officeDocument/2006/relationships/image" Target="../media/image105.emf"/><Relationship Id="rId3" Type="http://schemas.openxmlformats.org/officeDocument/2006/relationships/image" Target="../media/image30.png"/><Relationship Id="rId12" Type="http://schemas.openxmlformats.org/officeDocument/2006/relationships/customXml" Target="../ink/ink36.xml"/><Relationship Id="rId17" Type="http://schemas.openxmlformats.org/officeDocument/2006/relationships/image" Target="../media/image60.emf"/><Relationship Id="rId25" Type="http://schemas.openxmlformats.org/officeDocument/2006/relationships/image" Target="../media/image109.emf"/><Relationship Id="rId33" Type="http://schemas.openxmlformats.org/officeDocument/2006/relationships/image" Target="../media/image96.emf"/><Relationship Id="rId38" Type="http://schemas.openxmlformats.org/officeDocument/2006/relationships/customXml" Target="../ink/ink49.xml"/><Relationship Id="rId46" Type="http://schemas.openxmlformats.org/officeDocument/2006/relationships/customXml" Target="../ink/ink53.xml"/><Relationship Id="rId59" Type="http://schemas.openxmlformats.org/officeDocument/2006/relationships/image" Target="../media/image76.emf"/><Relationship Id="rId20" Type="http://schemas.openxmlformats.org/officeDocument/2006/relationships/customXml" Target="../ink/ink40.xml"/><Relationship Id="rId41" Type="http://schemas.openxmlformats.org/officeDocument/2006/relationships/image" Target="../media/image100.emf"/><Relationship Id="rId54" Type="http://schemas.openxmlformats.org/officeDocument/2006/relationships/customXml" Target="../ink/ink57.xml"/><Relationship Id="rId1" Type="http://schemas.openxmlformats.org/officeDocument/2006/relationships/slideLayout" Target="../slideLayouts/slideLayout33.xml"/><Relationship Id="rId6" Type="http://schemas.openxmlformats.org/officeDocument/2006/relationships/customXml" Target="../ink/ink33.xml"/><Relationship Id="rId15" Type="http://schemas.openxmlformats.org/officeDocument/2006/relationships/image" Target="../media/image59.emf"/><Relationship Id="rId23" Type="http://schemas.openxmlformats.org/officeDocument/2006/relationships/image" Target="../media/image91.emf"/><Relationship Id="rId28" Type="http://schemas.openxmlformats.org/officeDocument/2006/relationships/customXml" Target="../ink/ink44.xml"/><Relationship Id="rId36" Type="http://schemas.openxmlformats.org/officeDocument/2006/relationships/customXml" Target="../ink/ink48.xml"/><Relationship Id="rId49" Type="http://schemas.openxmlformats.org/officeDocument/2006/relationships/image" Target="../media/image104.emf"/><Relationship Id="rId57" Type="http://schemas.openxmlformats.org/officeDocument/2006/relationships/image" Target="../media/image72.emf"/><Relationship Id="rId10" Type="http://schemas.openxmlformats.org/officeDocument/2006/relationships/customXml" Target="../ink/ink35.xml"/><Relationship Id="rId31" Type="http://schemas.openxmlformats.org/officeDocument/2006/relationships/image" Target="../media/image95.emf"/><Relationship Id="rId44" Type="http://schemas.openxmlformats.org/officeDocument/2006/relationships/customXml" Target="../ink/ink52.xml"/><Relationship Id="rId52" Type="http://schemas.openxmlformats.org/officeDocument/2006/relationships/customXml" Target="../ink/ink56.xml"/><Relationship Id="rId60" Type="http://schemas.openxmlformats.org/officeDocument/2006/relationships/customXml" Target="../ink/ink60.xml"/><Relationship Id="rId4" Type="http://schemas.openxmlformats.org/officeDocument/2006/relationships/customXml" Target="../ink/ink32.xml"/><Relationship Id="rId9" Type="http://schemas.openxmlformats.org/officeDocument/2006/relationships/image" Target="../media/image82.emf"/></Relationships>
</file>

<file path=ppt/slides/_rels/slide19.xml.rels><?xml version="1.0" encoding="UTF-8" standalone="yes"?>
<Relationships xmlns="http://schemas.openxmlformats.org/package/2006/relationships"><Relationship Id="rId8" Type="http://schemas.openxmlformats.org/officeDocument/2006/relationships/customXml" Target="../ink/ink64.xml"/><Relationship Id="rId13" Type="http://schemas.openxmlformats.org/officeDocument/2006/relationships/image" Target="../media/image34.png"/><Relationship Id="rId3" Type="http://schemas.openxmlformats.org/officeDocument/2006/relationships/image" Target="../media/image33.png"/><Relationship Id="rId21" Type="http://schemas.openxmlformats.org/officeDocument/2006/relationships/image" Target="../media/image186.emf"/><Relationship Id="rId7" Type="http://schemas.openxmlformats.org/officeDocument/2006/relationships/image" Target="../media/image118.emf"/><Relationship Id="rId12" Type="http://schemas.openxmlformats.org/officeDocument/2006/relationships/customXml" Target="../ink/ink66.xml"/><Relationship Id="rId2" Type="http://schemas.openxmlformats.org/officeDocument/2006/relationships/customXml" Target="../ink/ink61.xml"/><Relationship Id="rId20" Type="http://schemas.openxmlformats.org/officeDocument/2006/relationships/customXml" Target="../ink/ink68.xml"/><Relationship Id="rId1" Type="http://schemas.openxmlformats.org/officeDocument/2006/relationships/slideLayout" Target="../slideLayouts/slideLayout33.xml"/><Relationship Id="rId6" Type="http://schemas.openxmlformats.org/officeDocument/2006/relationships/customXml" Target="../ink/ink63.xml"/><Relationship Id="rId11" Type="http://schemas.openxmlformats.org/officeDocument/2006/relationships/image" Target="../media/image134.emf"/><Relationship Id="rId5" Type="http://schemas.openxmlformats.org/officeDocument/2006/relationships/image" Target="../media/image117.emf"/><Relationship Id="rId23" Type="http://schemas.openxmlformats.org/officeDocument/2006/relationships/image" Target="../media/image35.png"/><Relationship Id="rId10" Type="http://schemas.openxmlformats.org/officeDocument/2006/relationships/customXml" Target="../ink/ink65.xml"/><Relationship Id="rId19" Type="http://schemas.openxmlformats.org/officeDocument/2006/relationships/image" Target="../media/image185.emf"/><Relationship Id="rId4" Type="http://schemas.openxmlformats.org/officeDocument/2006/relationships/customXml" Target="../ink/ink62.xml"/><Relationship Id="rId9" Type="http://schemas.openxmlformats.org/officeDocument/2006/relationships/image" Target="../media/image133.emf"/><Relationship Id="rId14" Type="http://schemas.openxmlformats.org/officeDocument/2006/relationships/customXml" Target="../ink/ink67.xml"/><Relationship Id="rId22" Type="http://schemas.openxmlformats.org/officeDocument/2006/relationships/customXml" Target="../ink/ink69.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customXml" Target="../ink/ink71.xml"/><Relationship Id="rId5" Type="http://schemas.openxmlformats.org/officeDocument/2006/relationships/image" Target="../media/image450.png"/><Relationship Id="rId4" Type="http://schemas.openxmlformats.org/officeDocument/2006/relationships/customXml" Target="../ink/ink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6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customXml" Target="../ink/ink3.xml"/></Relationships>
</file>

<file path=ppt/slides/_rels/slide30.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60.png"/></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customXml" Target="../ink/ink74.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8.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audio" Target="../media/audio1.wav"/><Relationship Id="rId5" Type="http://schemas.openxmlformats.org/officeDocument/2006/relationships/image" Target="../media/image9.png"/><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customXml" Target="../ink/ink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endParaRPr lang="en-SG" dirty="0"/>
          </a:p>
        </p:txBody>
      </p:sp>
      <p:sp>
        <p:nvSpPr>
          <p:cNvPr id="3" name="Content Placeholder 2"/>
          <p:cNvSpPr>
            <a:spLocks noGrp="1"/>
          </p:cNvSpPr>
          <p:nvPr>
            <p:ph idx="1"/>
          </p:nvPr>
        </p:nvSpPr>
        <p:spPr/>
        <p:txBody>
          <a:bodyPr>
            <a:normAutofit/>
          </a:bodyPr>
          <a:lstStyle/>
          <a:p>
            <a:r>
              <a:rPr lang="en-US" dirty="0"/>
              <a:t>These slides are </a:t>
            </a:r>
            <a:r>
              <a:rPr lang="en-US" dirty="0">
                <a:solidFill>
                  <a:srgbClr val="FFFF00"/>
                </a:solidFill>
              </a:rPr>
              <a:t>not optimized for printing </a:t>
            </a:r>
            <a:r>
              <a:rPr lang="en-US" dirty="0"/>
              <a:t>or exam preparation. These are for lecture delivery only.</a:t>
            </a:r>
          </a:p>
          <a:p>
            <a:r>
              <a:rPr lang="en-US" dirty="0"/>
              <a:t>These slides contain a lot of animations. For optimal results, </a:t>
            </a:r>
            <a:r>
              <a:rPr lang="en-US" dirty="0">
                <a:solidFill>
                  <a:srgbClr val="FFFF00"/>
                </a:solidFill>
              </a:rPr>
              <a:t>watch in slideshow mode</a:t>
            </a:r>
            <a:r>
              <a:rPr lang="en-US" dirty="0"/>
              <a:t>. </a:t>
            </a:r>
            <a:endParaRPr lang="en-SG" dirty="0"/>
          </a:p>
        </p:txBody>
      </p:sp>
      <p:sp>
        <p:nvSpPr>
          <p:cNvPr id="4" name="Rectangle 3"/>
          <p:cNvSpPr/>
          <p:nvPr/>
        </p:nvSpPr>
        <p:spPr>
          <a:xfrm>
            <a:off x="1524000" y="5638800"/>
            <a:ext cx="9144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FF0000"/>
              </a:solidFill>
            </a:endParaRPr>
          </a:p>
        </p:txBody>
      </p:sp>
    </p:spTree>
    <p:extLst>
      <p:ext uri="{BB962C8B-B14F-4D97-AF65-F5344CB8AC3E}">
        <p14:creationId xmlns:p14="http://schemas.microsoft.com/office/powerpoint/2010/main" val="240872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8530" name="Picture 2"/>
          <p:cNvPicPr>
            <a:picLocks noChangeAspect="1" noChangeArrowheads="1"/>
          </p:cNvPicPr>
          <p:nvPr/>
        </p:nvPicPr>
        <p:blipFill rotWithShape="1">
          <a:blip r:embed="rId3" cstate="print"/>
          <a:srcRect t="3382" r="9600" b="13651"/>
          <a:stretch/>
        </p:blipFill>
        <p:spPr bwMode="auto">
          <a:xfrm flipH="1">
            <a:off x="1524000" y="457200"/>
            <a:ext cx="9144000" cy="6019800"/>
          </a:xfrm>
          <a:prstGeom prst="rect">
            <a:avLst/>
          </a:prstGeom>
          <a:noFill/>
          <a:ln w="9525">
            <a:noFill/>
            <a:miter lim="800000"/>
            <a:headEnd/>
            <a:tailEnd/>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918531" name="Ink 3"/>
              <p14:cNvContentPartPr>
                <a14:cpLocks xmlns:a14="http://schemas.microsoft.com/office/drawing/2010/main" noRot="1" noChangeAspect="1" noEditPoints="1" noChangeArrowheads="1" noChangeShapeType="1"/>
              </p14:cNvContentPartPr>
              <p14:nvPr/>
            </p14:nvContentPartPr>
            <p14:xfrm>
              <a:off x="3370264" y="700088"/>
              <a:ext cx="4562475" cy="1879600"/>
            </p14:xfrm>
          </p:contentPart>
        </mc:Choice>
        <mc:Fallback xmlns="">
          <p:pic>
            <p:nvPicPr>
              <p:cNvPr id="918531" name="Ink 3"/>
              <p:cNvPicPr>
                <a:picLocks noRot="1" noChangeAspect="1" noEditPoints="1" noChangeArrowheads="1" noChangeShapeType="1"/>
              </p:cNvPicPr>
              <p:nvPr/>
            </p:nvPicPr>
            <p:blipFill>
              <a:blip r:embed="rId5"/>
              <a:stretch>
                <a:fillRect/>
              </a:stretch>
            </p:blipFill>
            <p:spPr>
              <a:xfrm>
                <a:off x="3351194" y="690730"/>
                <a:ext cx="4600256" cy="189831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18532" name="Ink 4"/>
              <p14:cNvContentPartPr>
                <a14:cpLocks xmlns:a14="http://schemas.microsoft.com/office/drawing/2010/main" noRot="1" noChangeAspect="1" noEditPoints="1" noChangeArrowheads="1" noChangeShapeType="1"/>
              </p14:cNvContentPartPr>
              <p14:nvPr/>
            </p14:nvContentPartPr>
            <p14:xfrm>
              <a:off x="3368676" y="1327151"/>
              <a:ext cx="847725" cy="411163"/>
            </p14:xfrm>
          </p:contentPart>
        </mc:Choice>
        <mc:Fallback xmlns="">
          <p:pic>
            <p:nvPicPr>
              <p:cNvPr id="918532" name="Ink 4"/>
              <p:cNvPicPr>
                <a:picLocks noRot="1" noChangeAspect="1" noEditPoints="1" noChangeArrowheads="1" noChangeShapeType="1"/>
              </p:cNvPicPr>
              <p:nvPr/>
            </p:nvPicPr>
            <p:blipFill>
              <a:blip r:embed="rId7"/>
              <a:stretch>
                <a:fillRect/>
              </a:stretch>
            </p:blipFill>
            <p:spPr>
              <a:xfrm>
                <a:off x="3349670" y="1317806"/>
                <a:ext cx="885378" cy="42985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18533" name="Ink 5"/>
              <p14:cNvContentPartPr>
                <a14:cpLocks xmlns:a14="http://schemas.microsoft.com/office/drawing/2010/main" noRot="1" noChangeAspect="1" noEditPoints="1" noChangeArrowheads="1" noChangeShapeType="1"/>
              </p14:cNvContentPartPr>
              <p14:nvPr/>
            </p14:nvContentPartPr>
            <p14:xfrm>
              <a:off x="4648200" y="850900"/>
              <a:ext cx="1403350" cy="400050"/>
            </p14:xfrm>
          </p:contentPart>
        </mc:Choice>
        <mc:Fallback xmlns="">
          <p:pic>
            <p:nvPicPr>
              <p:cNvPr id="918533" name="Ink 5"/>
              <p:cNvPicPr>
                <a:picLocks noRot="1" noChangeAspect="1" noEditPoints="1" noChangeArrowheads="1" noChangeShapeType="1"/>
              </p:cNvPicPr>
              <p:nvPr/>
            </p:nvPicPr>
            <p:blipFill>
              <a:blip r:embed="rId9"/>
              <a:stretch>
                <a:fillRect/>
              </a:stretch>
            </p:blipFill>
            <p:spPr>
              <a:xfrm>
                <a:off x="4629119" y="841563"/>
                <a:ext cx="1441152" cy="4187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18534" name="Ink 6"/>
              <p14:cNvContentPartPr>
                <a14:cpLocks xmlns:a14="http://schemas.microsoft.com/office/drawing/2010/main" noRot="1" noChangeAspect="1" noEditPoints="1" noChangeArrowheads="1" noChangeShapeType="1"/>
              </p14:cNvContentPartPr>
              <p14:nvPr/>
            </p14:nvContentPartPr>
            <p14:xfrm>
              <a:off x="4670426" y="1144589"/>
              <a:ext cx="2752725" cy="1089025"/>
            </p14:xfrm>
          </p:contentPart>
        </mc:Choice>
        <mc:Fallback xmlns="">
          <p:pic>
            <p:nvPicPr>
              <p:cNvPr id="918534" name="Ink 6"/>
              <p:cNvPicPr>
                <a:picLocks noRot="1" noChangeAspect="1" noEditPoints="1" noChangeArrowheads="1" noChangeShapeType="1"/>
              </p:cNvPicPr>
              <p:nvPr/>
            </p:nvPicPr>
            <p:blipFill>
              <a:blip r:embed="rId11"/>
              <a:stretch>
                <a:fillRect/>
              </a:stretch>
            </p:blipFill>
            <p:spPr>
              <a:xfrm>
                <a:off x="4651340" y="1135210"/>
                <a:ext cx="2790537" cy="110778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8535" name="Ink 7"/>
              <p14:cNvContentPartPr>
                <a14:cpLocks xmlns:a14="http://schemas.microsoft.com/office/drawing/2010/main" noRot="1" noChangeAspect="1" noEditPoints="1" noChangeArrowheads="1" noChangeShapeType="1"/>
              </p14:cNvContentPartPr>
              <p14:nvPr/>
            </p14:nvContentPartPr>
            <p14:xfrm>
              <a:off x="5368926" y="1879601"/>
              <a:ext cx="385763" cy="371475"/>
            </p14:xfrm>
          </p:contentPart>
        </mc:Choice>
        <mc:Fallback xmlns="">
          <p:pic>
            <p:nvPicPr>
              <p:cNvPr id="918535" name="Ink 7"/>
              <p:cNvPicPr>
                <a:picLocks noRot="1" noChangeAspect="1" noEditPoints="1" noChangeArrowheads="1" noChangeShapeType="1"/>
              </p:cNvPicPr>
              <p:nvPr/>
            </p:nvPicPr>
            <p:blipFill>
              <a:blip r:embed="rId13"/>
              <a:stretch>
                <a:fillRect/>
              </a:stretch>
            </p:blipFill>
            <p:spPr>
              <a:xfrm>
                <a:off x="5349942" y="1870260"/>
                <a:ext cx="423372" cy="39015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18536" name="Ink 8"/>
              <p14:cNvContentPartPr>
                <a14:cpLocks xmlns:a14="http://schemas.microsoft.com/office/drawing/2010/main" noRot="1" noChangeAspect="1" noEditPoints="1" noChangeArrowheads="1" noChangeShapeType="1"/>
              </p14:cNvContentPartPr>
              <p14:nvPr/>
            </p14:nvContentPartPr>
            <p14:xfrm>
              <a:off x="6310313" y="1831976"/>
              <a:ext cx="366712" cy="307975"/>
            </p14:xfrm>
          </p:contentPart>
        </mc:Choice>
        <mc:Fallback xmlns="">
          <p:pic>
            <p:nvPicPr>
              <p:cNvPr id="918536" name="Ink 8"/>
              <p:cNvPicPr>
                <a:picLocks noRot="1" noChangeAspect="1" noEditPoints="1" noChangeArrowheads="1" noChangeShapeType="1"/>
              </p:cNvPicPr>
              <p:nvPr/>
            </p:nvPicPr>
            <p:blipFill>
              <a:blip r:embed="rId15"/>
              <a:stretch>
                <a:fillRect/>
              </a:stretch>
            </p:blipFill>
            <p:spPr>
              <a:xfrm>
                <a:off x="6291296" y="1822665"/>
                <a:ext cx="404388" cy="326597"/>
              </a:xfrm>
              <a:prstGeom prst="rect">
                <a:avLst/>
              </a:prstGeom>
            </p:spPr>
          </p:pic>
        </mc:Fallback>
      </mc:AlternateContent>
    </p:spTree>
    <p:extLst>
      <p:ext uri="{BB962C8B-B14F-4D97-AF65-F5344CB8AC3E}">
        <p14:creationId xmlns:p14="http://schemas.microsoft.com/office/powerpoint/2010/main" val="328009145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556" name="Picture 4"/>
          <p:cNvPicPr>
            <a:picLocks noChangeAspect="1" noChangeArrowheads="1"/>
          </p:cNvPicPr>
          <p:nvPr/>
        </p:nvPicPr>
        <p:blipFill rotWithShape="1">
          <a:blip r:embed="rId3" cstate="print"/>
          <a:srcRect l="6337" t="18807" r="26872" b="18228"/>
          <a:stretch/>
        </p:blipFill>
        <p:spPr bwMode="auto">
          <a:xfrm>
            <a:off x="1518936" y="398461"/>
            <a:ext cx="9149064" cy="5749926"/>
          </a:xfrm>
          <a:prstGeom prst="rect">
            <a:avLst/>
          </a:prstGeom>
          <a:noFill/>
          <a:ln w="9525">
            <a:noFill/>
            <a:miter lim="800000"/>
            <a:headEnd/>
            <a:tailEnd/>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919557" name="Ink 5"/>
              <p14:cNvContentPartPr>
                <a14:cpLocks xmlns:a14="http://schemas.microsoft.com/office/drawing/2010/main" noRot="1" noChangeAspect="1" noEditPoints="1" noChangeArrowheads="1" noChangeShapeType="1"/>
              </p14:cNvContentPartPr>
              <p14:nvPr/>
            </p14:nvContentPartPr>
            <p14:xfrm>
              <a:off x="2744789" y="438151"/>
              <a:ext cx="1279525" cy="447675"/>
            </p14:xfrm>
          </p:contentPart>
        </mc:Choice>
        <mc:Fallback xmlns="">
          <p:pic>
            <p:nvPicPr>
              <p:cNvPr id="919557" name="Ink 5"/>
              <p:cNvPicPr>
                <a:picLocks noRot="1" noChangeAspect="1" noEditPoints="1" noChangeArrowheads="1" noChangeShapeType="1"/>
              </p:cNvPicPr>
              <p:nvPr/>
            </p:nvPicPr>
            <p:blipFill>
              <a:blip r:embed="rId5"/>
              <a:stretch>
                <a:fillRect/>
              </a:stretch>
            </p:blipFill>
            <p:spPr>
              <a:xfrm>
                <a:off x="2730416" y="428854"/>
                <a:ext cx="1307552" cy="4662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19558" name="Ink 6"/>
              <p14:cNvContentPartPr>
                <a14:cpLocks xmlns:a14="http://schemas.microsoft.com/office/drawing/2010/main" noRot="1" noChangeAspect="1" noEditPoints="1" noChangeArrowheads="1" noChangeShapeType="1"/>
              </p14:cNvContentPartPr>
              <p14:nvPr/>
            </p14:nvContentPartPr>
            <p14:xfrm>
              <a:off x="3546475" y="557212"/>
              <a:ext cx="77788" cy="25400"/>
            </p14:xfrm>
          </p:contentPart>
        </mc:Choice>
        <mc:Fallback xmlns="">
          <p:pic>
            <p:nvPicPr>
              <p:cNvPr id="919558" name="Ink 6"/>
              <p:cNvPicPr>
                <a:picLocks noRot="1" noChangeAspect="1" noEditPoints="1" noChangeArrowheads="1" noChangeShapeType="1"/>
              </p:cNvPicPr>
              <p:nvPr/>
            </p:nvPicPr>
            <p:blipFill>
              <a:blip r:embed="rId7"/>
              <a:stretch>
                <a:fillRect/>
              </a:stretch>
            </p:blipFill>
            <p:spPr>
              <a:xfrm>
                <a:off x="3533456" y="548165"/>
                <a:ext cx="103175" cy="434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19559" name="Ink 7"/>
              <p14:cNvContentPartPr>
                <a14:cpLocks xmlns:a14="http://schemas.microsoft.com/office/drawing/2010/main" noRot="1" noChangeAspect="1" noEditPoints="1" noChangeArrowheads="1" noChangeShapeType="1"/>
              </p14:cNvContentPartPr>
              <p14:nvPr/>
            </p14:nvContentPartPr>
            <p14:xfrm>
              <a:off x="2903539" y="1012826"/>
              <a:ext cx="1222375" cy="382587"/>
            </p14:xfrm>
          </p:contentPart>
        </mc:Choice>
        <mc:Fallback xmlns="">
          <p:pic>
            <p:nvPicPr>
              <p:cNvPr id="919559" name="Ink 7"/>
              <p:cNvPicPr>
                <a:picLocks noRot="1" noChangeAspect="1" noEditPoints="1" noChangeArrowheads="1" noChangeShapeType="1"/>
              </p:cNvPicPr>
              <p:nvPr/>
            </p:nvPicPr>
            <p:blipFill>
              <a:blip r:embed="rId9"/>
              <a:stretch>
                <a:fillRect/>
              </a:stretch>
            </p:blipFill>
            <p:spPr>
              <a:xfrm>
                <a:off x="2889141" y="1003486"/>
                <a:ext cx="1250451" cy="401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19560" name="Ink 8"/>
              <p14:cNvContentPartPr>
                <a14:cpLocks xmlns:a14="http://schemas.microsoft.com/office/drawing/2010/main" noRot="1" noChangeAspect="1" noEditPoints="1" noChangeArrowheads="1" noChangeShapeType="1"/>
              </p14:cNvContentPartPr>
              <p14:nvPr/>
            </p14:nvContentPartPr>
            <p14:xfrm>
              <a:off x="4325939" y="920751"/>
              <a:ext cx="236537" cy="333375"/>
            </p14:xfrm>
          </p:contentPart>
        </mc:Choice>
        <mc:Fallback xmlns="">
          <p:pic>
            <p:nvPicPr>
              <p:cNvPr id="919560" name="Ink 8"/>
              <p:cNvPicPr>
                <a:picLocks noRot="1" noChangeAspect="1" noEditPoints="1" noChangeArrowheads="1" noChangeShapeType="1"/>
              </p:cNvPicPr>
              <p:nvPr/>
            </p:nvPicPr>
            <p:blipFill>
              <a:blip r:embed="rId11"/>
              <a:stretch>
                <a:fillRect/>
              </a:stretch>
            </p:blipFill>
            <p:spPr>
              <a:xfrm>
                <a:off x="4311538" y="911411"/>
                <a:ext cx="264619" cy="3520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9562" name="Ink 10"/>
              <p14:cNvContentPartPr>
                <a14:cpLocks xmlns:a14="http://schemas.microsoft.com/office/drawing/2010/main" noRot="1" noChangeAspect="1" noEditPoints="1" noChangeArrowheads="1" noChangeShapeType="1"/>
              </p14:cNvContentPartPr>
              <p14:nvPr/>
            </p14:nvContentPartPr>
            <p14:xfrm>
              <a:off x="2309814" y="1560512"/>
              <a:ext cx="2890837" cy="1106488"/>
            </p14:xfrm>
          </p:contentPart>
        </mc:Choice>
        <mc:Fallback xmlns="">
          <p:pic>
            <p:nvPicPr>
              <p:cNvPr id="919562" name="Ink 10"/>
              <p:cNvPicPr>
                <a:picLocks noRot="1" noChangeAspect="1" noEditPoints="1" noChangeArrowheads="1" noChangeShapeType="1"/>
              </p:cNvPicPr>
              <p:nvPr/>
            </p:nvPicPr>
            <p:blipFill>
              <a:blip r:embed="rId13"/>
              <a:stretch>
                <a:fillRect/>
              </a:stretch>
            </p:blipFill>
            <p:spPr>
              <a:xfrm>
                <a:off x="2281405" y="1551211"/>
                <a:ext cx="2947654" cy="1125090"/>
              </a:xfrm>
              <a:prstGeom prst="rect">
                <a:avLst/>
              </a:prstGeom>
            </p:spPr>
          </p:pic>
        </mc:Fallback>
      </mc:AlternateContent>
    </p:spTree>
    <p:extLst>
      <p:ext uri="{BB962C8B-B14F-4D97-AF65-F5344CB8AC3E}">
        <p14:creationId xmlns:p14="http://schemas.microsoft.com/office/powerpoint/2010/main" val="225157952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556" name="Picture 4"/>
          <p:cNvPicPr>
            <a:picLocks noChangeAspect="1" noChangeArrowheads="1"/>
          </p:cNvPicPr>
          <p:nvPr/>
        </p:nvPicPr>
        <p:blipFill rotWithShape="1">
          <a:blip r:embed="rId3" cstate="print"/>
          <a:srcRect l="6337" t="14442" r="26872" b="18229"/>
          <a:stretch/>
        </p:blipFill>
        <p:spPr bwMode="auto">
          <a:xfrm>
            <a:off x="1518936" y="0"/>
            <a:ext cx="9149064" cy="6148386"/>
          </a:xfrm>
          <a:prstGeom prst="rect">
            <a:avLst/>
          </a:prstGeom>
          <a:noFill/>
          <a:ln w="9525">
            <a:noFill/>
            <a:miter lim="800000"/>
            <a:headEnd/>
            <a:tailEnd/>
          </a:ln>
          <a:effectLst>
            <a:innerShdw blurRad="114300">
              <a:prstClr val="black"/>
            </a:innerShdw>
          </a:effectLst>
        </p:spPr>
      </p:pic>
      <mc:AlternateContent xmlns:mc="http://schemas.openxmlformats.org/markup-compatibility/2006" xmlns:p14="http://schemas.microsoft.com/office/powerpoint/2010/main">
        <mc:Choice Requires="p14">
          <p:contentPart p14:bwMode="auto" r:id="rId4">
            <p14:nvContentPartPr>
              <p14:cNvPr id="919557" name="Ink 5"/>
              <p14:cNvContentPartPr>
                <a14:cpLocks xmlns:a14="http://schemas.microsoft.com/office/drawing/2010/main" noRot="1" noChangeAspect="1" noEditPoints="1" noChangeArrowheads="1" noChangeShapeType="1"/>
              </p14:cNvContentPartPr>
              <p14:nvPr/>
            </p14:nvContentPartPr>
            <p14:xfrm>
              <a:off x="2744789" y="134939"/>
              <a:ext cx="1279525" cy="447675"/>
            </p14:xfrm>
          </p:contentPart>
        </mc:Choice>
        <mc:Fallback xmlns="">
          <p:pic>
            <p:nvPicPr>
              <p:cNvPr id="919557" name="Ink 5"/>
              <p:cNvPicPr>
                <a:picLocks noRot="1" noChangeAspect="1" noEditPoints="1" noChangeArrowheads="1" noChangeShapeType="1"/>
              </p:cNvPicPr>
              <p:nvPr/>
            </p:nvPicPr>
            <p:blipFill>
              <a:blip r:embed="rId5"/>
              <a:stretch>
                <a:fillRect/>
              </a:stretch>
            </p:blipFill>
            <p:spPr>
              <a:xfrm>
                <a:off x="2730416" y="125642"/>
                <a:ext cx="1307552" cy="4662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19558" name="Ink 6"/>
              <p14:cNvContentPartPr>
                <a14:cpLocks xmlns:a14="http://schemas.microsoft.com/office/drawing/2010/main" noRot="1" noChangeAspect="1" noEditPoints="1" noChangeArrowheads="1" noChangeShapeType="1"/>
              </p14:cNvContentPartPr>
              <p14:nvPr/>
            </p14:nvContentPartPr>
            <p14:xfrm>
              <a:off x="3546475" y="254000"/>
              <a:ext cx="77788" cy="25400"/>
            </p14:xfrm>
          </p:contentPart>
        </mc:Choice>
        <mc:Fallback xmlns="">
          <p:pic>
            <p:nvPicPr>
              <p:cNvPr id="919558" name="Ink 6"/>
              <p:cNvPicPr>
                <a:picLocks noRot="1" noChangeAspect="1" noEditPoints="1" noChangeArrowheads="1" noChangeShapeType="1"/>
              </p:cNvPicPr>
              <p:nvPr/>
            </p:nvPicPr>
            <p:blipFill>
              <a:blip r:embed="rId7"/>
              <a:stretch>
                <a:fillRect/>
              </a:stretch>
            </p:blipFill>
            <p:spPr>
              <a:xfrm>
                <a:off x="3533456" y="244953"/>
                <a:ext cx="103175" cy="434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19559" name="Ink 7"/>
              <p14:cNvContentPartPr>
                <a14:cpLocks xmlns:a14="http://schemas.microsoft.com/office/drawing/2010/main" noRot="1" noChangeAspect="1" noEditPoints="1" noChangeArrowheads="1" noChangeShapeType="1"/>
              </p14:cNvContentPartPr>
              <p14:nvPr/>
            </p14:nvContentPartPr>
            <p14:xfrm>
              <a:off x="2903539" y="709614"/>
              <a:ext cx="1222375" cy="382587"/>
            </p14:xfrm>
          </p:contentPart>
        </mc:Choice>
        <mc:Fallback xmlns="">
          <p:pic>
            <p:nvPicPr>
              <p:cNvPr id="919559" name="Ink 7"/>
              <p:cNvPicPr>
                <a:picLocks noRot="1" noChangeAspect="1" noEditPoints="1" noChangeArrowheads="1" noChangeShapeType="1"/>
              </p:cNvPicPr>
              <p:nvPr/>
            </p:nvPicPr>
            <p:blipFill>
              <a:blip r:embed="rId9"/>
              <a:stretch>
                <a:fillRect/>
              </a:stretch>
            </p:blipFill>
            <p:spPr>
              <a:xfrm>
                <a:off x="2889141" y="700274"/>
                <a:ext cx="1250451" cy="4012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19560" name="Ink 8"/>
              <p14:cNvContentPartPr>
                <a14:cpLocks xmlns:a14="http://schemas.microsoft.com/office/drawing/2010/main" noRot="1" noChangeAspect="1" noEditPoints="1" noChangeArrowheads="1" noChangeShapeType="1"/>
              </p14:cNvContentPartPr>
              <p14:nvPr/>
            </p14:nvContentPartPr>
            <p14:xfrm>
              <a:off x="4325939" y="617539"/>
              <a:ext cx="236537" cy="333375"/>
            </p14:xfrm>
          </p:contentPart>
        </mc:Choice>
        <mc:Fallback xmlns="">
          <p:pic>
            <p:nvPicPr>
              <p:cNvPr id="919560" name="Ink 8"/>
              <p:cNvPicPr>
                <a:picLocks noRot="1" noChangeAspect="1" noEditPoints="1" noChangeArrowheads="1" noChangeShapeType="1"/>
              </p:cNvPicPr>
              <p:nvPr/>
            </p:nvPicPr>
            <p:blipFill>
              <a:blip r:embed="rId11"/>
              <a:stretch>
                <a:fillRect/>
              </a:stretch>
            </p:blipFill>
            <p:spPr>
              <a:xfrm>
                <a:off x="4311538" y="608199"/>
                <a:ext cx="264619" cy="35205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19562" name="Ink 10"/>
              <p14:cNvContentPartPr>
                <a14:cpLocks xmlns:a14="http://schemas.microsoft.com/office/drawing/2010/main" noRot="1" noChangeAspect="1" noEditPoints="1" noChangeArrowheads="1" noChangeShapeType="1"/>
              </p14:cNvContentPartPr>
              <p14:nvPr/>
            </p14:nvContentPartPr>
            <p14:xfrm>
              <a:off x="2309814" y="1257300"/>
              <a:ext cx="2890837" cy="1106488"/>
            </p14:xfrm>
          </p:contentPart>
        </mc:Choice>
        <mc:Fallback xmlns="">
          <p:pic>
            <p:nvPicPr>
              <p:cNvPr id="919562" name="Ink 10"/>
              <p:cNvPicPr>
                <a:picLocks noRot="1" noChangeAspect="1" noEditPoints="1" noChangeArrowheads="1" noChangeShapeType="1"/>
              </p:cNvPicPr>
              <p:nvPr/>
            </p:nvPicPr>
            <p:blipFill>
              <a:blip r:embed="rId13"/>
              <a:stretch>
                <a:fillRect/>
              </a:stretch>
            </p:blipFill>
            <p:spPr>
              <a:xfrm>
                <a:off x="2281405" y="1247999"/>
                <a:ext cx="2947654" cy="1125090"/>
              </a:xfrm>
              <a:prstGeom prst="rect">
                <a:avLst/>
              </a:prstGeom>
            </p:spPr>
          </p:pic>
        </mc:Fallback>
      </mc:AlternateContent>
      <p:pic>
        <p:nvPicPr>
          <p:cNvPr id="10" name="Picture 2"/>
          <p:cNvPicPr>
            <a:picLocks noChangeAspect="1" noChangeArrowheads="1"/>
          </p:cNvPicPr>
          <p:nvPr/>
        </p:nvPicPr>
        <p:blipFill>
          <a:blip r:embed="rId14" cstate="print"/>
          <a:srcRect/>
          <a:stretch>
            <a:fillRect/>
          </a:stretch>
        </p:blipFill>
        <p:spPr bwMode="auto">
          <a:xfrm>
            <a:off x="1524000" y="0"/>
            <a:ext cx="9144000" cy="5715000"/>
          </a:xfrm>
          <a:prstGeom prst="rect">
            <a:avLst/>
          </a:prstGeom>
          <a:noFill/>
          <a:ln w="9525">
            <a:noFill/>
            <a:miter lim="800000"/>
            <a:headEnd/>
            <a:tailEnd/>
          </a:ln>
          <a:effectLst>
            <a:innerShdw blurRad="114300">
              <a:prstClr val="black"/>
            </a:innerShdw>
          </a:effectLst>
        </p:spPr>
      </p:pic>
      <p:sp>
        <p:nvSpPr>
          <p:cNvPr id="11" name="Content Placeholder 2"/>
          <p:cNvSpPr txBox="1">
            <a:spLocks/>
          </p:cNvSpPr>
          <p:nvPr/>
        </p:nvSpPr>
        <p:spPr>
          <a:xfrm>
            <a:off x="1981200" y="5852478"/>
            <a:ext cx="8229600" cy="1005523"/>
          </a:xfrm>
          <a:prstGeom prst="rect">
            <a:avLst/>
          </a:prstGeom>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b="1" dirty="0">
                <a:solidFill>
                  <a:srgbClr val="FFFF00"/>
                </a:solidFill>
              </a:rPr>
              <a:t>1 billion </a:t>
            </a:r>
            <a:r>
              <a:rPr lang="en-US" sz="5400" dirty="0">
                <a:solidFill>
                  <a:prstClr val="white">
                    <a:lumMod val="85000"/>
                  </a:prstClr>
                </a:solidFill>
              </a:rPr>
              <a:t>downloads</a:t>
            </a:r>
            <a:endParaRPr lang="en-SG" sz="5400" dirty="0">
              <a:solidFill>
                <a:prstClr val="white">
                  <a:lumMod val="85000"/>
                </a:prstClr>
              </a:solidFill>
            </a:endParaRPr>
          </a:p>
        </p:txBody>
      </p:sp>
    </p:spTree>
    <p:extLst>
      <p:ext uri="{BB962C8B-B14F-4D97-AF65-F5344CB8AC3E}">
        <p14:creationId xmlns:p14="http://schemas.microsoft.com/office/powerpoint/2010/main" val="2348156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xit" presetSubtype="1" fill="hold" nodeType="withEffect">
                                  <p:stCondLst>
                                    <p:cond delay="0"/>
                                  </p:stCondLst>
                                  <p:childTnLst>
                                    <p:anim calcmode="lin" valueType="num">
                                      <p:cBhvr additive="base">
                                        <p:cTn id="10" dur="500"/>
                                        <p:tgtEl>
                                          <p:spTgt spid="919556"/>
                                        </p:tgtEl>
                                        <p:attrNameLst>
                                          <p:attrName>ppt_x</p:attrName>
                                        </p:attrNameLst>
                                      </p:cBhvr>
                                      <p:tavLst>
                                        <p:tav tm="0">
                                          <p:val>
                                            <p:strVal val="ppt_x"/>
                                          </p:val>
                                        </p:tav>
                                        <p:tav tm="100000">
                                          <p:val>
                                            <p:strVal val="ppt_x"/>
                                          </p:val>
                                        </p:tav>
                                      </p:tavLst>
                                    </p:anim>
                                    <p:anim calcmode="lin" valueType="num">
                                      <p:cBhvr additive="base">
                                        <p:cTn id="11" dur="500"/>
                                        <p:tgtEl>
                                          <p:spTgt spid="919556"/>
                                        </p:tgtEl>
                                        <p:attrNameLst>
                                          <p:attrName>ppt_y</p:attrName>
                                        </p:attrNameLst>
                                      </p:cBhvr>
                                      <p:tavLst>
                                        <p:tav tm="0">
                                          <p:val>
                                            <p:strVal val="ppt_y"/>
                                          </p:val>
                                        </p:tav>
                                        <p:tav tm="100000">
                                          <p:val>
                                            <p:strVal val="0-ppt_h/2"/>
                                          </p:val>
                                        </p:tav>
                                      </p:tavLst>
                                    </p:anim>
                                    <p:set>
                                      <p:cBhvr>
                                        <p:cTn id="12" dur="1" fill="hold">
                                          <p:stCondLst>
                                            <p:cond delay="499"/>
                                          </p:stCondLst>
                                        </p:cTn>
                                        <p:tgtEl>
                                          <p:spTgt spid="919556"/>
                                        </p:tgtEl>
                                        <p:attrNameLst>
                                          <p:attrName>style.visibility</p:attrName>
                                        </p:attrNameLst>
                                      </p:cBhvr>
                                      <p:to>
                                        <p:strVal val="hidden"/>
                                      </p:to>
                                    </p:set>
                                  </p:childTnLst>
                                </p:cTn>
                              </p:par>
                            </p:childTnLst>
                          </p:cTn>
                        </p:par>
                        <p:par>
                          <p:cTn id="13" fill="hold">
                            <p:stCondLst>
                              <p:cond delay="500"/>
                            </p:stCondLst>
                            <p:childTnLst>
                              <p:par>
                                <p:cTn id="14" presetID="23" presetClass="entr" presetSubtype="288" fill="hold" grpId="0" nodeType="after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 calcmode="lin" valueType="num">
                                      <p:cBhvr>
                                        <p:cTn id="16" dur="500" fill="hold"/>
                                        <p:tgtEl>
                                          <p:spTgt spid="11">
                                            <p:txEl>
                                              <p:pRg st="0" end="0"/>
                                            </p:txEl>
                                          </p:spTgt>
                                        </p:tgtEl>
                                        <p:attrNameLst>
                                          <p:attrName>ppt_w</p:attrName>
                                        </p:attrNameLst>
                                      </p:cBhvr>
                                      <p:tavLst>
                                        <p:tav tm="0">
                                          <p:val>
                                            <p:strVal val="4/3*#ppt_w"/>
                                          </p:val>
                                        </p:tav>
                                        <p:tav tm="100000">
                                          <p:val>
                                            <p:strVal val="#ppt_w"/>
                                          </p:val>
                                        </p:tav>
                                      </p:tavLst>
                                    </p:anim>
                                    <p:anim calcmode="lin" valueType="num">
                                      <p:cBhvr>
                                        <p:cTn id="17" dur="500" fill="hold"/>
                                        <p:tgtEl>
                                          <p:spTgt spid="11">
                                            <p:txEl>
                                              <p:pRg st="0" end="0"/>
                                            </p:txEl>
                                          </p:spTgt>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3" cstate="print"/>
          <a:srcRect l="35333" r="5001" b="20533"/>
          <a:stretch/>
        </p:blipFill>
        <p:spPr bwMode="auto">
          <a:xfrm>
            <a:off x="4754880" y="0"/>
            <a:ext cx="5455920" cy="4541520"/>
          </a:xfrm>
          <a:prstGeom prst="ellipse">
            <a:avLst/>
          </a:prstGeom>
          <a:noFill/>
          <a:ln w="9525">
            <a:noFill/>
            <a:miter lim="800000"/>
            <a:headEnd/>
            <a:tailEnd/>
          </a:ln>
          <a:effectLst>
            <a:softEdge rad="63500"/>
          </a:effectLst>
        </p:spPr>
      </p:pic>
    </p:spTree>
    <p:extLst>
      <p:ext uri="{BB962C8B-B14F-4D97-AF65-F5344CB8AC3E}">
        <p14:creationId xmlns:p14="http://schemas.microsoft.com/office/powerpoint/2010/main" val="26479805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decel="50000" fill="hold" nodeType="clickEffect">
                                  <p:stCondLst>
                                    <p:cond delay="0"/>
                                  </p:stCondLst>
                                  <p:childTnLst>
                                    <p:animMotion origin="layout" path="M -2.5E-6 1.48148E-6 L 0.19011 0.0912 " pathEditMode="relative" rAng="0" ptsTypes="AA">
                                      <p:cBhvr>
                                        <p:cTn id="6" dur="250" fill="hold"/>
                                        <p:tgtEl>
                                          <p:spTgt spid="10"/>
                                        </p:tgtEl>
                                        <p:attrNameLst>
                                          <p:attrName>ppt_x</p:attrName>
                                          <p:attrName>ppt_y</p:attrName>
                                        </p:attrNameLst>
                                      </p:cBhvr>
                                      <p:rCtr x="9497" y="4560"/>
                                    </p:animMotion>
                                  </p:childTnLst>
                                </p:cTn>
                              </p:par>
                              <p:par>
                                <p:cTn id="7" presetID="6" presetClass="emph" presetSubtype="0" fill="hold" nodeType="withEffect">
                                  <p:stCondLst>
                                    <p:cond delay="0"/>
                                  </p:stCondLst>
                                  <p:childTnLst>
                                    <p:animScale>
                                      <p:cBhvr>
                                        <p:cTn id="8" dur="250" fill="hold"/>
                                        <p:tgtEl>
                                          <p:spTgt spid="1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B03917-7C36-4FD3-B9A7-DBD543E33455}"/>
              </a:ext>
            </a:extLst>
          </p:cNvPr>
          <p:cNvSpPr/>
          <p:nvPr/>
        </p:nvSpPr>
        <p:spPr>
          <a:xfrm>
            <a:off x="0" y="838200"/>
            <a:ext cx="12192000" cy="52762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920578" name="Picture 2"/>
          <p:cNvPicPr>
            <a:picLocks noChangeAspect="1" noChangeArrowheads="1"/>
          </p:cNvPicPr>
          <p:nvPr/>
        </p:nvPicPr>
        <p:blipFill>
          <a:blip r:embed="rId3" cstate="print">
            <a:grayscl/>
          </a:blip>
          <a:srcRect/>
          <a:stretch>
            <a:fillRect/>
          </a:stretch>
        </p:blipFill>
        <p:spPr bwMode="auto">
          <a:xfrm>
            <a:off x="609601" y="1076326"/>
            <a:ext cx="3351041" cy="3800475"/>
          </a:xfrm>
          <a:prstGeom prst="rect">
            <a:avLst/>
          </a:prstGeom>
          <a:ln>
            <a:noFill/>
          </a:ln>
          <a:effectLst>
            <a:softEdge rad="112500"/>
          </a:effectLst>
        </p:spPr>
      </p:pic>
      <p:sp>
        <p:nvSpPr>
          <p:cNvPr id="4" name="Rounded Rectangle 3"/>
          <p:cNvSpPr/>
          <p:nvPr/>
        </p:nvSpPr>
        <p:spPr>
          <a:xfrm>
            <a:off x="1866900" y="2057399"/>
            <a:ext cx="1314000" cy="1314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dirty="0">
                <a:solidFill>
                  <a:prstClr val="white"/>
                </a:solidFill>
              </a:rPr>
              <a:t>APP </a:t>
            </a:r>
          </a:p>
          <a:p>
            <a:pPr algn="ctr"/>
            <a:r>
              <a:rPr lang="en-US" sz="4000" dirty="0">
                <a:solidFill>
                  <a:prstClr val="white"/>
                </a:solidFill>
              </a:rPr>
              <a:t>49</a:t>
            </a:r>
          </a:p>
          <a:p>
            <a:pPr algn="ctr"/>
            <a:r>
              <a:rPr lang="en-US" sz="1600" dirty="0">
                <a:solidFill>
                  <a:prstClr val="white"/>
                </a:solidFill>
              </a:rPr>
              <a:t>Angry dogs</a:t>
            </a:r>
            <a:endParaRPr lang="en-SG" sz="1600" dirty="0">
              <a:solidFill>
                <a:prstClr val="white"/>
              </a:solidFill>
            </a:endParaRPr>
          </a:p>
        </p:txBody>
      </p:sp>
      <p:pic>
        <p:nvPicPr>
          <p:cNvPr id="8" name="Picture 2"/>
          <p:cNvPicPr>
            <a:picLocks noChangeAspect="1" noChangeArrowheads="1"/>
          </p:cNvPicPr>
          <p:nvPr/>
        </p:nvPicPr>
        <p:blipFill>
          <a:blip r:embed="rId3" cstate="print">
            <a:grayscl/>
          </a:blip>
          <a:srcRect/>
          <a:stretch>
            <a:fillRect/>
          </a:stretch>
        </p:blipFill>
        <p:spPr bwMode="auto">
          <a:xfrm>
            <a:off x="3962401" y="1076326"/>
            <a:ext cx="3351041" cy="3800475"/>
          </a:xfrm>
          <a:prstGeom prst="rect">
            <a:avLst/>
          </a:prstGeom>
          <a:ln>
            <a:noFill/>
          </a:ln>
          <a:effectLst>
            <a:softEdge rad="112500"/>
          </a:effectLst>
        </p:spPr>
      </p:pic>
      <p:sp>
        <p:nvSpPr>
          <p:cNvPr id="9" name="Rounded Rectangle 8"/>
          <p:cNvSpPr/>
          <p:nvPr/>
        </p:nvSpPr>
        <p:spPr>
          <a:xfrm>
            <a:off x="5210174" y="2057399"/>
            <a:ext cx="1314000" cy="1314000"/>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a:solidFill>
                  <a:prstClr val="white"/>
                </a:solidFill>
              </a:rPr>
              <a:t>APP </a:t>
            </a:r>
          </a:p>
          <a:p>
            <a:pPr algn="ctr"/>
            <a:r>
              <a:rPr lang="en-US" sz="4000" dirty="0">
                <a:solidFill>
                  <a:prstClr val="white"/>
                </a:solidFill>
              </a:rPr>
              <a:t>50</a:t>
            </a:r>
          </a:p>
          <a:p>
            <a:pPr algn="ctr"/>
            <a:r>
              <a:rPr lang="en-US" sz="1600" dirty="0">
                <a:solidFill>
                  <a:prstClr val="white"/>
                </a:solidFill>
              </a:rPr>
              <a:t>Angry bulls</a:t>
            </a:r>
            <a:endParaRPr lang="en-SG" sz="1600" dirty="0">
              <a:solidFill>
                <a:prstClr val="white"/>
              </a:solidFill>
            </a:endParaRPr>
          </a:p>
        </p:txBody>
      </p:sp>
      <p:pic>
        <p:nvPicPr>
          <p:cNvPr id="10" name="Picture 2"/>
          <p:cNvPicPr>
            <a:picLocks noChangeAspect="1" noChangeArrowheads="1"/>
          </p:cNvPicPr>
          <p:nvPr/>
        </p:nvPicPr>
        <p:blipFill>
          <a:blip r:embed="rId3" cstate="print">
            <a:grayscl/>
          </a:blip>
          <a:srcRect/>
          <a:stretch>
            <a:fillRect/>
          </a:stretch>
        </p:blipFill>
        <p:spPr bwMode="auto">
          <a:xfrm>
            <a:off x="7316960" y="1057276"/>
            <a:ext cx="3351041" cy="3800475"/>
          </a:xfrm>
          <a:prstGeom prst="rect">
            <a:avLst/>
          </a:prstGeom>
          <a:ln>
            <a:noFill/>
          </a:ln>
          <a:effectLst>
            <a:softEdge rad="112500"/>
          </a:effectLst>
        </p:spPr>
      </p:pic>
      <p:pic>
        <p:nvPicPr>
          <p:cNvPr id="12" name="Picture 11" descr="Angry-birds-icon-angry-birds-19584111-175-175.png"/>
          <p:cNvPicPr>
            <a:picLocks noChangeAspect="1"/>
          </p:cNvPicPr>
          <p:nvPr/>
        </p:nvPicPr>
        <p:blipFill>
          <a:blip r:embed="rId4" cstate="print"/>
          <a:stretch>
            <a:fillRect/>
          </a:stretch>
        </p:blipFill>
        <p:spPr>
          <a:xfrm>
            <a:off x="8553450" y="2057400"/>
            <a:ext cx="1314451" cy="1314451"/>
          </a:xfrm>
          <a:prstGeom prst="rect">
            <a:avLst/>
          </a:prstGeom>
        </p:spPr>
      </p:pic>
      <p:sp>
        <p:nvSpPr>
          <p:cNvPr id="13" name="TextBox 12"/>
          <p:cNvSpPr txBox="1"/>
          <p:nvPr/>
        </p:nvSpPr>
        <p:spPr>
          <a:xfrm>
            <a:off x="1885950" y="5191125"/>
            <a:ext cx="1790700" cy="923330"/>
          </a:xfrm>
          <a:prstGeom prst="rect">
            <a:avLst/>
          </a:prstGeom>
          <a:noFill/>
        </p:spPr>
        <p:txBody>
          <a:bodyPr wrap="square" rtlCol="0">
            <a:spAutoFit/>
          </a:bodyPr>
          <a:lstStyle/>
          <a:p>
            <a:pPr algn="ctr"/>
            <a:r>
              <a:rPr lang="en-US" sz="5400" b="1" dirty="0">
                <a:solidFill>
                  <a:srgbClr val="FF0000"/>
                </a:solidFill>
                <a:effectLst>
                  <a:outerShdw blurRad="38100" dist="38100" dir="2700000" algn="tl">
                    <a:srgbClr val="000000">
                      <a:alpha val="43137"/>
                    </a:srgbClr>
                  </a:outerShdw>
                </a:effectLst>
              </a:rPr>
              <a:t>FAIL</a:t>
            </a:r>
            <a:endParaRPr lang="en-SG" sz="5400" b="1" dirty="0">
              <a:solidFill>
                <a:srgbClr val="FF0000"/>
              </a:solidFill>
              <a:effectLst>
                <a:outerShdw blurRad="38100" dist="38100" dir="2700000" algn="tl">
                  <a:srgbClr val="000000">
                    <a:alpha val="43137"/>
                  </a:srgbClr>
                </a:outerShdw>
              </a:effectLst>
            </a:endParaRPr>
          </a:p>
        </p:txBody>
      </p:sp>
      <p:sp>
        <p:nvSpPr>
          <p:cNvPr id="14" name="TextBox 13"/>
          <p:cNvSpPr txBox="1"/>
          <p:nvPr/>
        </p:nvSpPr>
        <p:spPr>
          <a:xfrm>
            <a:off x="5048250" y="5191125"/>
            <a:ext cx="1790700" cy="923330"/>
          </a:xfrm>
          <a:prstGeom prst="rect">
            <a:avLst/>
          </a:prstGeom>
          <a:noFill/>
        </p:spPr>
        <p:txBody>
          <a:bodyPr wrap="square" rtlCol="0">
            <a:spAutoFit/>
          </a:bodyPr>
          <a:lstStyle/>
          <a:p>
            <a:pPr algn="ctr"/>
            <a:r>
              <a:rPr lang="en-US" sz="5400" b="1" dirty="0">
                <a:solidFill>
                  <a:srgbClr val="FF0000"/>
                </a:solidFill>
                <a:effectLst>
                  <a:outerShdw blurRad="38100" dist="38100" dir="2700000" algn="tl">
                    <a:srgbClr val="000000">
                      <a:alpha val="43137"/>
                    </a:srgbClr>
                  </a:outerShdw>
                </a:effectLst>
              </a:rPr>
              <a:t>FAIL</a:t>
            </a:r>
            <a:endParaRPr lang="en-SG" sz="5400" b="1"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8210550" y="5191125"/>
            <a:ext cx="1790700" cy="923330"/>
          </a:xfrm>
          <a:prstGeom prst="rect">
            <a:avLst/>
          </a:prstGeom>
          <a:noFill/>
        </p:spPr>
        <p:txBody>
          <a:bodyPr wrap="square" rtlCol="0">
            <a:spAutoFit/>
          </a:bodyPr>
          <a:lstStyle/>
          <a:p>
            <a:pPr algn="ctr"/>
            <a:r>
              <a:rPr lang="en-US" sz="5400" b="1" dirty="0">
                <a:solidFill>
                  <a:srgbClr val="FFFF00"/>
                </a:solidFill>
                <a:effectLst>
                  <a:outerShdw blurRad="38100" dist="38100" dir="2700000" algn="tl">
                    <a:srgbClr val="000000">
                      <a:alpha val="43137"/>
                    </a:srgbClr>
                  </a:outerShdw>
                </a:effectLst>
              </a:rPr>
              <a:t>WIN</a:t>
            </a:r>
            <a:endParaRPr lang="en-SG" sz="54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02031084"/>
      </p:ext>
    </p:extLst>
  </p:cSld>
  <p:clrMapOvr>
    <a:masterClrMapping/>
  </p:clrMapOvr>
  <mc:AlternateContent xmlns:mc="http://schemas.openxmlformats.org/markup-compatibility/2006" xmlns:p14="http://schemas.microsoft.com/office/powerpoint/2010/main">
    <mc:Choice Requires="p14">
      <p:transition p14:dur="250">
        <p:dissolve/>
      </p:transition>
    </mc:Choice>
    <mc:Fallback xmlns="">
      <p:transition>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0578"/>
                                        </p:tgtEl>
                                        <p:attrNameLst>
                                          <p:attrName>style.visibility</p:attrName>
                                        </p:attrNameLst>
                                      </p:cBhvr>
                                      <p:to>
                                        <p:strVal val="visible"/>
                                      </p:to>
                                    </p:set>
                                    <p:animEffect transition="in" filter="dissolve">
                                      <p:cBhvr>
                                        <p:cTn id="7" dur="500"/>
                                        <p:tgtEl>
                                          <p:spTgt spid="9205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a:extLst>
              <a:ext uri="{FF2B5EF4-FFF2-40B4-BE49-F238E27FC236}">
                <a16:creationId xmlns:a16="http://schemas.microsoft.com/office/drawing/2014/main" id="{E5E561F0-891F-4E4E-920B-20331E596654}"/>
              </a:ext>
            </a:extLst>
          </p:cNvPr>
          <p:cNvSpPr/>
          <p:nvPr/>
        </p:nvSpPr>
        <p:spPr>
          <a:xfrm>
            <a:off x="0" y="838200"/>
            <a:ext cx="12192000" cy="5276255"/>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2"/>
          <p:cNvPicPr>
            <a:picLocks noChangeAspect="1" noChangeArrowheads="1"/>
          </p:cNvPicPr>
          <p:nvPr/>
        </p:nvPicPr>
        <p:blipFill>
          <a:blip r:embed="rId3" cstate="print">
            <a:grayscl/>
          </a:blip>
          <a:srcRect/>
          <a:stretch>
            <a:fillRect/>
          </a:stretch>
        </p:blipFill>
        <p:spPr bwMode="auto">
          <a:xfrm>
            <a:off x="7316960" y="1057276"/>
            <a:ext cx="3351041" cy="3800475"/>
          </a:xfrm>
          <a:prstGeom prst="rect">
            <a:avLst/>
          </a:prstGeom>
          <a:ln>
            <a:noFill/>
          </a:ln>
          <a:effectLst>
            <a:softEdge rad="112500"/>
          </a:effectLst>
        </p:spPr>
      </p:pic>
      <p:pic>
        <p:nvPicPr>
          <p:cNvPr id="12" name="Picture 11" descr="Angry-birds-icon-angry-birds-19584111-175-175.png"/>
          <p:cNvPicPr>
            <a:picLocks noChangeAspect="1"/>
          </p:cNvPicPr>
          <p:nvPr/>
        </p:nvPicPr>
        <p:blipFill>
          <a:blip r:embed="rId4" cstate="print"/>
          <a:stretch>
            <a:fillRect/>
          </a:stretch>
        </p:blipFill>
        <p:spPr>
          <a:xfrm>
            <a:off x="8553450" y="2057400"/>
            <a:ext cx="1314451" cy="1314451"/>
          </a:xfrm>
          <a:prstGeom prst="rect">
            <a:avLst/>
          </a:prstGeom>
        </p:spPr>
      </p:pic>
      <p:sp>
        <p:nvSpPr>
          <p:cNvPr id="14" name="TextBox 13"/>
          <p:cNvSpPr txBox="1"/>
          <p:nvPr/>
        </p:nvSpPr>
        <p:spPr>
          <a:xfrm>
            <a:off x="5048250" y="5191125"/>
            <a:ext cx="1790700" cy="923330"/>
          </a:xfrm>
          <a:prstGeom prst="rect">
            <a:avLst/>
          </a:prstGeom>
          <a:noFill/>
        </p:spPr>
        <p:txBody>
          <a:bodyPr wrap="square" rtlCol="0">
            <a:spAutoFit/>
          </a:bodyPr>
          <a:lstStyle/>
          <a:p>
            <a:pPr algn="ctr"/>
            <a:r>
              <a:rPr lang="en-US" sz="5400" b="1" dirty="0">
                <a:solidFill>
                  <a:srgbClr val="FF0000"/>
                </a:solidFill>
                <a:effectLst>
                  <a:outerShdw blurRad="38100" dist="38100" dir="2700000" algn="tl">
                    <a:srgbClr val="000000">
                      <a:alpha val="43137"/>
                    </a:srgbClr>
                  </a:outerShdw>
                </a:effectLst>
              </a:rPr>
              <a:t>FAIL</a:t>
            </a:r>
            <a:endParaRPr lang="en-SG" sz="5400" b="1" dirty="0">
              <a:solidFill>
                <a:srgbClr val="FF0000"/>
              </a:solidFill>
              <a:effectLst>
                <a:outerShdw blurRad="38100" dist="38100" dir="2700000" algn="tl">
                  <a:srgbClr val="000000">
                    <a:alpha val="43137"/>
                  </a:srgbClr>
                </a:outerShdw>
              </a:effectLst>
            </a:endParaRPr>
          </a:p>
        </p:txBody>
      </p:sp>
      <p:sp>
        <p:nvSpPr>
          <p:cNvPr id="15" name="TextBox 14"/>
          <p:cNvSpPr txBox="1"/>
          <p:nvPr/>
        </p:nvSpPr>
        <p:spPr>
          <a:xfrm>
            <a:off x="8210550" y="5191125"/>
            <a:ext cx="1790700" cy="923330"/>
          </a:xfrm>
          <a:prstGeom prst="rect">
            <a:avLst/>
          </a:prstGeom>
          <a:noFill/>
        </p:spPr>
        <p:txBody>
          <a:bodyPr wrap="square" rtlCol="0">
            <a:spAutoFit/>
          </a:bodyPr>
          <a:lstStyle/>
          <a:p>
            <a:pPr algn="ctr"/>
            <a:r>
              <a:rPr lang="en-US" sz="5400" b="1" dirty="0">
                <a:solidFill>
                  <a:srgbClr val="FFFF00"/>
                </a:solidFill>
                <a:effectLst>
                  <a:outerShdw blurRad="38100" dist="38100" dir="2700000" algn="tl">
                    <a:srgbClr val="000000">
                      <a:alpha val="43137"/>
                    </a:srgbClr>
                  </a:outerShdw>
                </a:effectLst>
              </a:rPr>
              <a:t>WIN</a:t>
            </a:r>
            <a:endParaRPr lang="en-SG" sz="5400" b="1" dirty="0">
              <a:solidFill>
                <a:srgbClr val="FFFF00"/>
              </a:solidFill>
              <a:effectLst>
                <a:outerShdw blurRad="38100" dist="38100" dir="2700000" algn="tl">
                  <a:srgbClr val="000000">
                    <a:alpha val="43137"/>
                  </a:srgbClr>
                </a:outerShdw>
              </a:effectLst>
            </a:endParaRPr>
          </a:p>
        </p:txBody>
      </p:sp>
      <p:grpSp>
        <p:nvGrpSpPr>
          <p:cNvPr id="3" name="Group 2"/>
          <p:cNvGrpSpPr/>
          <p:nvPr/>
        </p:nvGrpSpPr>
        <p:grpSpPr>
          <a:xfrm>
            <a:off x="4362450" y="752584"/>
            <a:ext cx="2952750" cy="3933716"/>
            <a:chOff x="2838450" y="752584"/>
            <a:chExt cx="2952750" cy="3933716"/>
          </a:xfrm>
        </p:grpSpPr>
        <p:pic>
          <p:nvPicPr>
            <p:cNvPr id="16" name="Picture 15" descr="mac-user-trash.png"/>
            <p:cNvPicPr>
              <a:picLocks noChangeAspect="1"/>
            </p:cNvPicPr>
            <p:nvPr/>
          </p:nvPicPr>
          <p:blipFill>
            <a:blip r:embed="rId5" cstate="print"/>
            <a:stretch>
              <a:fillRect/>
            </a:stretch>
          </p:blipFill>
          <p:spPr>
            <a:xfrm>
              <a:off x="2838450" y="1733550"/>
              <a:ext cx="2952750" cy="2952750"/>
            </a:xfrm>
            <a:prstGeom prst="rect">
              <a:avLst/>
            </a:prstGeom>
          </p:spPr>
        </p:pic>
        <p:pic>
          <p:nvPicPr>
            <p:cNvPr id="17" name="Picture 16" descr="wavelogo.png"/>
            <p:cNvPicPr>
              <a:picLocks noChangeAspect="1"/>
            </p:cNvPicPr>
            <p:nvPr/>
          </p:nvPicPr>
          <p:blipFill>
            <a:blip r:embed="rId6" cstate="print"/>
            <a:srcRect b="26276"/>
            <a:stretch>
              <a:fillRect/>
            </a:stretch>
          </p:blipFill>
          <p:spPr>
            <a:xfrm rot="1236376">
              <a:off x="3084550" y="752584"/>
              <a:ext cx="2438400" cy="1797684"/>
            </a:xfrm>
            <a:prstGeom prst="rect">
              <a:avLst/>
            </a:prstGeom>
          </p:spPr>
        </p:pic>
      </p:grpSp>
    </p:spTree>
    <p:extLst>
      <p:ext uri="{BB962C8B-B14F-4D97-AF65-F5344CB8AC3E}">
        <p14:creationId xmlns:p14="http://schemas.microsoft.com/office/powerpoint/2010/main" val="3317355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52600" y="1905000"/>
            <a:ext cx="8229600" cy="2094368"/>
            <a:chOff x="397239" y="2785491"/>
            <a:chExt cx="8229600" cy="2094368"/>
          </a:xfrm>
        </p:grpSpPr>
        <p:sp>
          <p:nvSpPr>
            <p:cNvPr id="9" name="Title 1"/>
            <p:cNvSpPr txBox="1">
              <a:spLocks/>
            </p:cNvSpPr>
            <p:nvPr/>
          </p:nvSpPr>
          <p:spPr>
            <a:xfrm>
              <a:off x="397239" y="2785491"/>
              <a:ext cx="8229600" cy="1143000"/>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r>
                <a:rPr lang="en-US" dirty="0"/>
                <a:t>Requirements</a:t>
              </a:r>
            </a:p>
          </p:txBody>
        </p:sp>
        <p:sp>
          <p:nvSpPr>
            <p:cNvPr id="11" name="Content Placeholder 2"/>
            <p:cNvSpPr txBox="1">
              <a:spLocks/>
            </p:cNvSpPr>
            <p:nvPr/>
          </p:nvSpPr>
          <p:spPr>
            <a:xfrm>
              <a:off x="3588208" y="4080891"/>
              <a:ext cx="1847661" cy="798968"/>
            </a:xfrm>
            <a:prstGeom prst="rect">
              <a:avLst/>
            </a:prstGeom>
            <a:effectLst/>
          </p:spPr>
          <p:txBody>
            <a:bodyPr vert="horz" lIns="91440" tIns="45720" rIns="91440" bIns="45720" rtlCol="0">
              <a:normAutofit fontScale="92500"/>
            </a:bodyPr>
            <a:lstStyle>
              <a:lvl1pPr indent="0">
                <a:spcBef>
                  <a:spcPct val="20000"/>
                </a:spcBef>
                <a:buFont typeface="Arial" pitchFamily="34" charset="0"/>
                <a:buNone/>
                <a:defRPr sz="3600">
                  <a:solidFill>
                    <a:srgbClr val="FFFF00"/>
                  </a:solidFill>
                  <a:effectLst/>
                </a:defRPr>
              </a:lvl1pPr>
              <a:lvl2pPr marL="742950" indent="-285750">
                <a:spcBef>
                  <a:spcPct val="20000"/>
                </a:spcBef>
                <a:buFont typeface="Arial" pitchFamily="34" charset="0"/>
                <a:buChar char="–"/>
                <a:defRPr sz="3600">
                  <a:solidFill>
                    <a:schemeClr val="bg1">
                      <a:lumMod val="85000"/>
                    </a:schemeClr>
                  </a:solidFill>
                  <a:effectLst/>
                </a:defRPr>
              </a:lvl2pPr>
              <a:lvl3pPr marL="1143000" indent="-228600">
                <a:spcBef>
                  <a:spcPct val="20000"/>
                </a:spcBef>
                <a:buFont typeface="Arial" pitchFamily="34" charset="0"/>
                <a:buChar char="•"/>
                <a:defRPr sz="3600">
                  <a:solidFill>
                    <a:schemeClr val="bg1">
                      <a:lumMod val="85000"/>
                    </a:schemeClr>
                  </a:solidFill>
                  <a:effectLst/>
                </a:defRPr>
              </a:lvl3pPr>
              <a:lvl4pPr marL="1600200" indent="-228600">
                <a:spcBef>
                  <a:spcPct val="20000"/>
                </a:spcBef>
                <a:buFont typeface="Arial" pitchFamily="34" charset="0"/>
                <a:buChar char="–"/>
                <a:defRPr sz="3600">
                  <a:solidFill>
                    <a:schemeClr val="bg1">
                      <a:lumMod val="85000"/>
                    </a:schemeClr>
                  </a:solidFill>
                  <a:effectLst/>
                </a:defRPr>
              </a:lvl4pPr>
              <a:lvl5pPr marL="2057400" indent="-228600">
                <a:spcBef>
                  <a:spcPct val="20000"/>
                </a:spcBef>
                <a:buFont typeface="Arial" pitchFamily="34" charset="0"/>
                <a:buChar char="»"/>
                <a:defRPr sz="3600">
                  <a:solidFill>
                    <a:schemeClr val="bg1">
                      <a:lumMod val="85000"/>
                    </a:schemeClr>
                  </a:solidFill>
                  <a:effectLs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gn="r"/>
              <a:r>
                <a:rPr lang="en-US" dirty="0"/>
                <a:t>Not easy!</a:t>
              </a:r>
              <a:endParaRPr lang="en-US" dirty="0">
                <a:solidFill>
                  <a:prstClr val="white"/>
                </a:solidFill>
              </a:endParaRPr>
            </a:p>
            <a:p>
              <a:pPr algn="r"/>
              <a:endParaRPr lang="en-US" dirty="0"/>
            </a:p>
          </p:txBody>
        </p:sp>
      </p:grpSp>
    </p:spTree>
    <p:extLst>
      <p:ext uri="{BB962C8B-B14F-4D97-AF65-F5344CB8AC3E}">
        <p14:creationId xmlns:p14="http://schemas.microsoft.com/office/powerpoint/2010/main" val="411735892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626" name="Picture 2"/>
          <p:cNvPicPr>
            <a:picLocks noChangeAspect="1" noChangeArrowheads="1"/>
          </p:cNvPicPr>
          <p:nvPr/>
        </p:nvPicPr>
        <p:blipFill rotWithShape="1">
          <a:blip r:embed="rId3" cstate="print">
            <a:grayscl/>
          </a:blip>
          <a:srcRect l="7143" t="-8703" r="26891" b="6558"/>
          <a:stretch/>
        </p:blipFill>
        <p:spPr bwMode="auto">
          <a:xfrm>
            <a:off x="6075314" y="1854200"/>
            <a:ext cx="4643486" cy="4797425"/>
          </a:xfrm>
          <a:prstGeom prst="rect">
            <a:avLst/>
          </a:prstGeom>
          <a:noFill/>
          <a:ln w="9525">
            <a:noFill/>
            <a:miter lim="800000"/>
            <a:headEnd/>
            <a:tailEnd/>
          </a:ln>
        </p:spPr>
      </p:pic>
      <p:pic>
        <p:nvPicPr>
          <p:cNvPr id="922628" name="Picture 4"/>
          <p:cNvPicPr>
            <a:picLocks noChangeAspect="1" noChangeArrowheads="1"/>
          </p:cNvPicPr>
          <p:nvPr/>
        </p:nvPicPr>
        <p:blipFill rotWithShape="1">
          <a:blip r:embed="rId4" cstate="print"/>
          <a:srcRect r="10466" b="10482"/>
          <a:stretch/>
        </p:blipFill>
        <p:spPr bwMode="auto">
          <a:xfrm>
            <a:off x="1524002" y="2286001"/>
            <a:ext cx="4546599" cy="4365624"/>
          </a:xfrm>
          <a:prstGeom prst="rect">
            <a:avLst/>
          </a:prstGeom>
          <a:noFill/>
          <a:ln w="9525">
            <a:noFill/>
            <a:miter lim="800000"/>
            <a:headEnd/>
            <a:tailEnd/>
          </a:ln>
        </p:spPr>
      </p:pic>
      <p:sp>
        <p:nvSpPr>
          <p:cNvPr id="7" name="Down Arrow Callout 6"/>
          <p:cNvSpPr/>
          <p:nvPr/>
        </p:nvSpPr>
        <p:spPr>
          <a:xfrm>
            <a:off x="1524000" y="198438"/>
            <a:ext cx="4572000" cy="2570162"/>
          </a:xfrm>
          <a:prstGeom prst="downArrowCallout">
            <a:avLst>
              <a:gd name="adj1" fmla="val 121348"/>
              <a:gd name="adj2" fmla="val 60674"/>
              <a:gd name="adj3" fmla="val 16892"/>
              <a:gd name="adj4" fmla="val 8292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SG">
              <a:solidFill>
                <a:prstClr val="white"/>
              </a:solidFill>
            </a:endParaRPr>
          </a:p>
        </p:txBody>
      </p:sp>
      <p:sp>
        <p:nvSpPr>
          <p:cNvPr id="8" name="Down Arrow Callout 7"/>
          <p:cNvSpPr/>
          <p:nvPr/>
        </p:nvSpPr>
        <p:spPr>
          <a:xfrm>
            <a:off x="6096000" y="198438"/>
            <a:ext cx="4622800" cy="2570162"/>
          </a:xfrm>
          <a:prstGeom prst="downArrowCallout">
            <a:avLst>
              <a:gd name="adj1" fmla="val 121348"/>
              <a:gd name="adj2" fmla="val 60674"/>
              <a:gd name="adj3" fmla="val 16892"/>
              <a:gd name="adj4" fmla="val 8292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SG">
              <a:solidFill>
                <a:prstClr val="white"/>
              </a:solidFill>
            </a:endParaRPr>
          </a:p>
        </p:txBody>
      </p:sp>
      <mc:AlternateContent xmlns:mc="http://schemas.openxmlformats.org/markup-compatibility/2006" xmlns:p14="http://schemas.microsoft.com/office/powerpoint/2010/main">
        <mc:Choice Requires="p14">
          <p:contentPart p14:bwMode="auto" r:id="rId5">
            <p14:nvContentPartPr>
              <p14:cNvPr id="922634" name="Ink 10"/>
              <p14:cNvContentPartPr>
                <a14:cpLocks xmlns:a14="http://schemas.microsoft.com/office/drawing/2010/main" noRot="1" noChangeAspect="1" noEditPoints="1" noChangeArrowheads="1" noChangeShapeType="1"/>
              </p14:cNvContentPartPr>
              <p14:nvPr/>
            </p14:nvContentPartPr>
            <p14:xfrm>
              <a:off x="5487989" y="2735263"/>
              <a:ext cx="1182687" cy="239712"/>
            </p14:xfrm>
          </p:contentPart>
        </mc:Choice>
        <mc:Fallback xmlns="">
          <p:pic>
            <p:nvPicPr>
              <p:cNvPr id="922634" name="Ink 10"/>
              <p:cNvPicPr>
                <a:picLocks noRot="1" noChangeAspect="1" noEditPoints="1" noChangeArrowheads="1" noChangeShapeType="1"/>
              </p:cNvPicPr>
              <p:nvPr/>
            </p:nvPicPr>
            <p:blipFill>
              <a:blip r:embed="rId13"/>
              <a:stretch>
                <a:fillRect/>
              </a:stretch>
            </p:blipFill>
            <p:spPr>
              <a:xfrm>
                <a:off x="5478634" y="2725905"/>
                <a:ext cx="1201397" cy="25842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22635" name="Ink 11"/>
              <p14:cNvContentPartPr>
                <a14:cpLocks xmlns:a14="http://schemas.microsoft.com/office/drawing/2010/main" noRot="1" noChangeAspect="1" noEditPoints="1" noChangeArrowheads="1" noChangeShapeType="1"/>
              </p14:cNvContentPartPr>
              <p14:nvPr/>
            </p14:nvContentPartPr>
            <p14:xfrm>
              <a:off x="5519738" y="3135313"/>
              <a:ext cx="1122362" cy="241300"/>
            </p14:xfrm>
          </p:contentPart>
        </mc:Choice>
        <mc:Fallback xmlns="">
          <p:pic>
            <p:nvPicPr>
              <p:cNvPr id="922635" name="Ink 11"/>
              <p:cNvPicPr>
                <a:picLocks noRot="1" noChangeAspect="1" noEditPoints="1" noChangeArrowheads="1" noChangeShapeType="1"/>
              </p:cNvPicPr>
              <p:nvPr/>
            </p:nvPicPr>
            <p:blipFill>
              <a:blip r:embed="rId15"/>
              <a:stretch>
                <a:fillRect/>
              </a:stretch>
            </p:blipFill>
            <p:spPr>
              <a:xfrm>
                <a:off x="5510379" y="3125949"/>
                <a:ext cx="1141080" cy="260028"/>
              </a:xfrm>
              <a:prstGeom prst="rect">
                <a:avLst/>
              </a:prstGeom>
            </p:spPr>
          </p:pic>
        </mc:Fallback>
      </mc:AlternateContent>
      <p:sp>
        <p:nvSpPr>
          <p:cNvPr id="2" name="Rectangle: Rounded Corners 1">
            <a:extLst>
              <a:ext uri="{FF2B5EF4-FFF2-40B4-BE49-F238E27FC236}">
                <a16:creationId xmlns:a16="http://schemas.microsoft.com/office/drawing/2014/main" id="{80EE4D9B-4CDC-4EA4-94DB-731D8F27B34A}"/>
              </a:ext>
            </a:extLst>
          </p:cNvPr>
          <p:cNvSpPr/>
          <p:nvPr/>
        </p:nvSpPr>
        <p:spPr>
          <a:xfrm>
            <a:off x="1524000" y="198438"/>
            <a:ext cx="9194800" cy="6461124"/>
          </a:xfrm>
          <a:prstGeom prst="roundRect">
            <a:avLst>
              <a:gd name="adj" fmla="val 6221"/>
            </a:avLst>
          </a:prstGeom>
          <a:noFill/>
          <a:ln w="330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22629" name="Group 5"/>
          <p:cNvGrpSpPr>
            <a:grpSpLocks/>
          </p:cNvGrpSpPr>
          <p:nvPr/>
        </p:nvGrpSpPr>
        <p:grpSpPr bwMode="auto">
          <a:xfrm>
            <a:off x="4233863" y="-771525"/>
            <a:ext cx="4178300" cy="2205038"/>
            <a:chOff x="1451" y="2858"/>
            <a:chExt cx="2632" cy="1389"/>
          </a:xfrm>
        </p:grpSpPr>
        <mc:AlternateContent xmlns:mc="http://schemas.openxmlformats.org/markup-compatibility/2006" xmlns:p14="http://schemas.microsoft.com/office/powerpoint/2010/main">
          <mc:Choice Requires="p14">
            <p:contentPart p14:bwMode="auto" r:id="rId16">
              <p14:nvContentPartPr>
                <p14:cNvPr id="922630" name="Ink 6"/>
                <p14:cNvContentPartPr>
                  <a14:cpLocks xmlns:a14="http://schemas.microsoft.com/office/drawing/2010/main" noRot="1" noChangeAspect="1" noEditPoints="1" noChangeArrowheads="1" noChangeShapeType="1"/>
                </p14:cNvContentPartPr>
                <p14:nvPr/>
              </p14:nvContentPartPr>
              <p14:xfrm>
                <a:off x="1451" y="3973"/>
                <a:ext cx="127" cy="66"/>
              </p14:xfrm>
            </p:contentPart>
          </mc:Choice>
          <mc:Fallback xmlns="">
            <p:pic>
              <p:nvPicPr>
                <p:cNvPr id="922630" name="Ink 6"/>
                <p:cNvPicPr>
                  <a:picLocks noRot="1" noChangeAspect="1" noEditPoints="1" noChangeArrowheads="1" noChangeShapeType="1"/>
                </p:cNvPicPr>
                <p:nvPr/>
              </p:nvPicPr>
              <p:blipFill>
                <a:blip r:embed="rId17"/>
                <a:stretch>
                  <a:fillRect/>
                </a:stretch>
              </p:blipFill>
              <p:spPr>
                <a:xfrm>
                  <a:off x="1444" y="3962"/>
                  <a:ext cx="138" cy="8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22631" name="Ink 7"/>
                <p14:cNvContentPartPr>
                  <a14:cpLocks xmlns:a14="http://schemas.microsoft.com/office/drawing/2010/main" noRot="1" noChangeAspect="1" noEditPoints="1" noChangeArrowheads="1" noChangeShapeType="1"/>
                </p14:cNvContentPartPr>
                <p14:nvPr/>
              </p14:nvContentPartPr>
              <p14:xfrm>
                <a:off x="1458" y="3474"/>
                <a:ext cx="1068" cy="714"/>
              </p14:xfrm>
            </p:contentPart>
          </mc:Choice>
          <mc:Fallback xmlns="">
            <p:pic>
              <p:nvPicPr>
                <p:cNvPr id="922631" name="Ink 7"/>
                <p:cNvPicPr>
                  <a:picLocks noRot="1" noChangeAspect="1" noEditPoints="1" noChangeArrowheads="1" noChangeShapeType="1"/>
                </p:cNvPicPr>
                <p:nvPr/>
              </p:nvPicPr>
              <p:blipFill>
                <a:blip r:embed="rId7"/>
                <a:stretch>
                  <a:fillRect/>
                </a:stretch>
              </p:blipFill>
              <p:spPr>
                <a:xfrm>
                  <a:off x="1445" y="3464"/>
                  <a:ext cx="1088" cy="73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22632" name="Ink 8"/>
                <p14:cNvContentPartPr>
                  <a14:cpLocks xmlns:a14="http://schemas.microsoft.com/office/drawing/2010/main" noRot="1" noChangeAspect="1" noEditPoints="1" noChangeArrowheads="1" noChangeShapeType="1"/>
                </p14:cNvContentPartPr>
                <p14:nvPr/>
              </p14:nvContentPartPr>
              <p14:xfrm>
                <a:off x="2892" y="3469"/>
                <a:ext cx="1191" cy="778"/>
              </p14:xfrm>
            </p:contentPart>
          </mc:Choice>
          <mc:Fallback xmlns="">
            <p:pic>
              <p:nvPicPr>
                <p:cNvPr id="922632" name="Ink 8"/>
                <p:cNvPicPr>
                  <a:picLocks noRot="1" noChangeAspect="1" noEditPoints="1" noChangeArrowheads="1" noChangeShapeType="1"/>
                </p:cNvPicPr>
                <p:nvPr/>
              </p:nvPicPr>
              <p:blipFill>
                <a:blip r:embed="rId9"/>
                <a:stretch>
                  <a:fillRect/>
                </a:stretch>
              </p:blipFill>
              <p:spPr>
                <a:xfrm>
                  <a:off x="2881" y="3458"/>
                  <a:ext cx="1215" cy="801"/>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22633" name="Ink 9"/>
                <p14:cNvContentPartPr>
                  <a14:cpLocks xmlns:a14="http://schemas.microsoft.com/office/drawing/2010/main" noRot="1" noChangeAspect="1" noEditPoints="1" noChangeArrowheads="1" noChangeShapeType="1"/>
                </p14:cNvContentPartPr>
                <p14:nvPr/>
              </p14:nvContentPartPr>
              <p14:xfrm>
                <a:off x="1750" y="2858"/>
                <a:ext cx="1714" cy="637"/>
              </p14:xfrm>
            </p:contentPart>
          </mc:Choice>
          <mc:Fallback xmlns="">
            <p:pic>
              <p:nvPicPr>
                <p:cNvPr id="922633" name="Ink 9"/>
                <p:cNvPicPr>
                  <a:picLocks noRot="1" noChangeAspect="1" noEditPoints="1" noChangeArrowheads="1" noChangeShapeType="1"/>
                </p:cNvPicPr>
                <p:nvPr/>
              </p:nvPicPr>
              <p:blipFill>
                <a:blip r:embed="rId11"/>
                <a:stretch>
                  <a:fillRect/>
                </a:stretch>
              </p:blipFill>
              <p:spPr>
                <a:xfrm>
                  <a:off x="1739" y="2847"/>
                  <a:ext cx="1738" cy="660"/>
                </a:xfrm>
                <a:prstGeom prst="rect">
                  <a:avLst/>
                </a:prstGeom>
              </p:spPr>
            </p:pic>
          </mc:Fallback>
        </mc:AlternateContent>
      </p:grpSp>
    </p:spTree>
    <p:extLst>
      <p:ext uri="{BB962C8B-B14F-4D97-AF65-F5344CB8AC3E}">
        <p14:creationId xmlns:p14="http://schemas.microsoft.com/office/powerpoint/2010/main" val="228485225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22629"/>
                                        </p:tgtEl>
                                        <p:attrNameLst>
                                          <p:attrName>style.visibility</p:attrName>
                                        </p:attrNameLst>
                                      </p:cBhvr>
                                      <p:to>
                                        <p:strVal val="visible"/>
                                      </p:to>
                                    </p:set>
                                    <p:anim calcmode="lin" valueType="num">
                                      <p:cBhvr additive="base">
                                        <p:cTn id="7" dur="500" fill="hold"/>
                                        <p:tgtEl>
                                          <p:spTgt spid="922629"/>
                                        </p:tgtEl>
                                        <p:attrNameLst>
                                          <p:attrName>ppt_x</p:attrName>
                                        </p:attrNameLst>
                                      </p:cBhvr>
                                      <p:tavLst>
                                        <p:tav tm="0">
                                          <p:val>
                                            <p:strVal val="#ppt_x"/>
                                          </p:val>
                                        </p:tav>
                                        <p:tav tm="100000">
                                          <p:val>
                                            <p:strVal val="#ppt_x"/>
                                          </p:val>
                                        </p:tav>
                                      </p:tavLst>
                                    </p:anim>
                                    <p:anim calcmode="lin" valueType="num">
                                      <p:cBhvr additive="base">
                                        <p:cTn id="8" dur="500" fill="hold"/>
                                        <p:tgtEl>
                                          <p:spTgt spid="92262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922634"/>
                                        </p:tgtEl>
                                        <p:attrNameLst>
                                          <p:attrName>style.visibility</p:attrName>
                                        </p:attrNameLst>
                                      </p:cBhvr>
                                      <p:to>
                                        <p:strVal val="visible"/>
                                      </p:to>
                                    </p:set>
                                    <p:animEffect transition="in" filter="wipe(left)">
                                      <p:cBhvr>
                                        <p:cTn id="13" dur="500"/>
                                        <p:tgtEl>
                                          <p:spTgt spid="922634"/>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922635"/>
                                        </p:tgtEl>
                                        <p:attrNameLst>
                                          <p:attrName>style.visibility</p:attrName>
                                        </p:attrNameLst>
                                      </p:cBhvr>
                                      <p:to>
                                        <p:strVal val="visible"/>
                                      </p:to>
                                    </p:set>
                                    <p:animEffect transition="in" filter="wipe(right)">
                                      <p:cBhvr>
                                        <p:cTn id="17" dur="500"/>
                                        <p:tgtEl>
                                          <p:spTgt spid="922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520097" y="-4031"/>
            <a:ext cx="3848100" cy="717550"/>
          </a:xfrm>
        </p:spPr>
        <p:txBody>
          <a:bodyPr>
            <a:normAutofit/>
          </a:bodyPr>
          <a:lstStyle/>
          <a:p>
            <a:pPr marL="0" indent="0" algn="r">
              <a:buNone/>
            </a:pPr>
            <a:r>
              <a:rPr lang="en-US" sz="2400" dirty="0"/>
              <a:t>ESTABLISHING requirements </a:t>
            </a:r>
            <a:endParaRPr lang="en-SG" sz="2400" dirty="0"/>
          </a:p>
        </p:txBody>
      </p:sp>
      <p:sp>
        <p:nvSpPr>
          <p:cNvPr id="9" name="Rounded Rectangle 8"/>
          <p:cNvSpPr>
            <a:spLocks noChangeAspect="1"/>
          </p:cNvSpPr>
          <p:nvPr/>
        </p:nvSpPr>
        <p:spPr>
          <a:xfrm>
            <a:off x="3094152" y="944984"/>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10" name="Round Same Side Corner Rectangle 9"/>
          <p:cNvSpPr/>
          <p:nvPr/>
        </p:nvSpPr>
        <p:spPr>
          <a:xfrm rot="10800000">
            <a:off x="3094152" y="2852936"/>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11" name="TextBox 10"/>
          <p:cNvSpPr txBox="1"/>
          <p:nvPr/>
        </p:nvSpPr>
        <p:spPr>
          <a:xfrm>
            <a:off x="3166160" y="2852936"/>
            <a:ext cx="2016224" cy="369332"/>
          </a:xfrm>
          <a:prstGeom prst="rect">
            <a:avLst/>
          </a:prstGeom>
          <a:noFill/>
        </p:spPr>
        <p:txBody>
          <a:bodyPr wrap="square" rtlCol="0">
            <a:spAutoFit/>
          </a:bodyPr>
          <a:lstStyle/>
          <a:p>
            <a:pPr algn="ctr"/>
            <a:r>
              <a:rPr lang="en-US" b="1" dirty="0">
                <a:solidFill>
                  <a:prstClr val="white"/>
                </a:solidFill>
              </a:rPr>
              <a:t>SURVEYS</a:t>
            </a:r>
            <a:endParaRPr lang="en-SG" b="1" dirty="0">
              <a:solidFill>
                <a:prstClr val="white"/>
              </a:solidFill>
            </a:endParaRPr>
          </a:p>
        </p:txBody>
      </p:sp>
      <p:sp>
        <p:nvSpPr>
          <p:cNvPr id="13" name="Rounded Rectangle 12"/>
          <p:cNvSpPr>
            <a:spLocks noChangeAspect="1"/>
          </p:cNvSpPr>
          <p:nvPr/>
        </p:nvSpPr>
        <p:spPr>
          <a:xfrm>
            <a:off x="5613002" y="944984"/>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14" name="Round Same Side Corner Rectangle 13"/>
          <p:cNvSpPr/>
          <p:nvPr/>
        </p:nvSpPr>
        <p:spPr>
          <a:xfrm rot="10800000">
            <a:off x="5613002" y="2852936"/>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15" name="TextBox 14"/>
          <p:cNvSpPr txBox="1"/>
          <p:nvPr/>
        </p:nvSpPr>
        <p:spPr>
          <a:xfrm>
            <a:off x="5685010" y="2852936"/>
            <a:ext cx="2016224" cy="369332"/>
          </a:xfrm>
          <a:prstGeom prst="rect">
            <a:avLst/>
          </a:prstGeom>
          <a:noFill/>
        </p:spPr>
        <p:txBody>
          <a:bodyPr wrap="square" rtlCol="0">
            <a:spAutoFit/>
          </a:bodyPr>
          <a:lstStyle/>
          <a:p>
            <a:pPr algn="ctr"/>
            <a:r>
              <a:rPr lang="en-US" b="1" dirty="0">
                <a:solidFill>
                  <a:prstClr val="white"/>
                </a:solidFill>
              </a:rPr>
              <a:t>INTERVIEWS</a:t>
            </a:r>
            <a:endParaRPr lang="en-SG" b="1" dirty="0">
              <a:solidFill>
                <a:prstClr val="white"/>
              </a:solidFill>
            </a:endParaRPr>
          </a:p>
        </p:txBody>
      </p:sp>
      <p:sp>
        <p:nvSpPr>
          <p:cNvPr id="17" name="Rounded Rectangle 16"/>
          <p:cNvSpPr>
            <a:spLocks noChangeAspect="1"/>
          </p:cNvSpPr>
          <p:nvPr/>
        </p:nvSpPr>
        <p:spPr>
          <a:xfrm>
            <a:off x="8131852" y="944984"/>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18" name="Round Same Side Corner Rectangle 17"/>
          <p:cNvSpPr/>
          <p:nvPr/>
        </p:nvSpPr>
        <p:spPr>
          <a:xfrm rot="10800000">
            <a:off x="8131852" y="2852936"/>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19" name="TextBox 18"/>
          <p:cNvSpPr txBox="1"/>
          <p:nvPr/>
        </p:nvSpPr>
        <p:spPr>
          <a:xfrm>
            <a:off x="8203860" y="2852936"/>
            <a:ext cx="2016224" cy="369332"/>
          </a:xfrm>
          <a:prstGeom prst="rect">
            <a:avLst/>
          </a:prstGeom>
          <a:noFill/>
        </p:spPr>
        <p:txBody>
          <a:bodyPr wrap="square" rtlCol="0">
            <a:spAutoFit/>
          </a:bodyPr>
          <a:lstStyle/>
          <a:p>
            <a:pPr algn="ctr"/>
            <a:r>
              <a:rPr lang="en-US" b="1" dirty="0">
                <a:solidFill>
                  <a:prstClr val="white"/>
                </a:solidFill>
              </a:rPr>
              <a:t>FOCUS GROUPS</a:t>
            </a:r>
            <a:endParaRPr lang="en-SG" b="1" dirty="0">
              <a:solidFill>
                <a:prstClr val="white"/>
              </a:solidFill>
            </a:endParaRPr>
          </a:p>
        </p:txBody>
      </p:sp>
      <p:sp>
        <p:nvSpPr>
          <p:cNvPr id="30" name="Rounded Rectangle 19"/>
          <p:cNvSpPr>
            <a:spLocks noChangeAspect="1"/>
          </p:cNvSpPr>
          <p:nvPr/>
        </p:nvSpPr>
        <p:spPr>
          <a:xfrm>
            <a:off x="3094152" y="3681288"/>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31" name="Round Same Side Corner Rectangle 20"/>
          <p:cNvSpPr/>
          <p:nvPr/>
        </p:nvSpPr>
        <p:spPr>
          <a:xfrm rot="10800000">
            <a:off x="3094152" y="5589240"/>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32" name="TextBox 31"/>
          <p:cNvSpPr txBox="1"/>
          <p:nvPr/>
        </p:nvSpPr>
        <p:spPr>
          <a:xfrm>
            <a:off x="3166160" y="5589240"/>
            <a:ext cx="2016224" cy="369332"/>
          </a:xfrm>
          <a:prstGeom prst="rect">
            <a:avLst/>
          </a:prstGeom>
          <a:noFill/>
        </p:spPr>
        <p:txBody>
          <a:bodyPr wrap="square" rtlCol="0">
            <a:spAutoFit/>
          </a:bodyPr>
          <a:lstStyle/>
          <a:p>
            <a:pPr algn="ctr"/>
            <a:r>
              <a:rPr lang="en-US" b="1" dirty="0">
                <a:solidFill>
                  <a:prstClr val="white"/>
                </a:solidFill>
              </a:rPr>
              <a:t>PROD. STUDY</a:t>
            </a:r>
            <a:endParaRPr lang="en-SG" b="1" dirty="0">
              <a:solidFill>
                <a:prstClr val="white"/>
              </a:solidFill>
            </a:endParaRPr>
          </a:p>
        </p:txBody>
      </p:sp>
      <p:sp>
        <p:nvSpPr>
          <p:cNvPr id="27" name="Rounded Rectangle 26"/>
          <p:cNvSpPr>
            <a:spLocks noChangeAspect="1"/>
          </p:cNvSpPr>
          <p:nvPr/>
        </p:nvSpPr>
        <p:spPr>
          <a:xfrm>
            <a:off x="5613003" y="3681288"/>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28" name="Round Same Side Corner Rectangle 27"/>
          <p:cNvSpPr/>
          <p:nvPr/>
        </p:nvSpPr>
        <p:spPr>
          <a:xfrm rot="10800000">
            <a:off x="5613003" y="5589240"/>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29" name="TextBox 28"/>
          <p:cNvSpPr txBox="1"/>
          <p:nvPr/>
        </p:nvSpPr>
        <p:spPr>
          <a:xfrm>
            <a:off x="5685011" y="5589240"/>
            <a:ext cx="2016224" cy="369332"/>
          </a:xfrm>
          <a:prstGeom prst="rect">
            <a:avLst/>
          </a:prstGeom>
          <a:noFill/>
        </p:spPr>
        <p:txBody>
          <a:bodyPr wrap="square" rtlCol="0">
            <a:spAutoFit/>
          </a:bodyPr>
          <a:lstStyle/>
          <a:p>
            <a:pPr algn="ctr"/>
            <a:r>
              <a:rPr lang="en-US" b="1" dirty="0">
                <a:solidFill>
                  <a:prstClr val="white"/>
                </a:solidFill>
              </a:rPr>
              <a:t>OBSERVE</a:t>
            </a:r>
            <a:endParaRPr lang="en-SG" b="1" dirty="0">
              <a:solidFill>
                <a:prstClr val="white"/>
              </a:solidFill>
            </a:endParaRPr>
          </a:p>
        </p:txBody>
      </p:sp>
      <p:sp>
        <p:nvSpPr>
          <p:cNvPr id="24" name="Rounded Rectangle 23"/>
          <p:cNvSpPr>
            <a:spLocks noChangeAspect="1"/>
          </p:cNvSpPr>
          <p:nvPr/>
        </p:nvSpPr>
        <p:spPr>
          <a:xfrm>
            <a:off x="8131972" y="3681288"/>
            <a:ext cx="2160000" cy="2340000"/>
          </a:xfrm>
          <a:prstGeom prst="roundRect">
            <a:avLst/>
          </a:prstGeom>
          <a:solidFill>
            <a:schemeClr val="bg1"/>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25" name="Round Same Side Corner Rectangle 24"/>
          <p:cNvSpPr/>
          <p:nvPr/>
        </p:nvSpPr>
        <p:spPr>
          <a:xfrm rot="10800000">
            <a:off x="8131853" y="5589241"/>
            <a:ext cx="2160240" cy="432047"/>
          </a:xfrm>
          <a:prstGeom prst="round2SameRect">
            <a:avLst>
              <a:gd name="adj1" fmla="val 50000"/>
              <a:gd name="adj2" fmla="val 0"/>
            </a:avLst>
          </a:prstGeom>
          <a:solidFill>
            <a:srgbClr val="893BC3"/>
          </a:solidFill>
          <a:ln w="38100">
            <a:solidFill>
              <a:srgbClr val="893BC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26" name="TextBox 25"/>
          <p:cNvSpPr txBox="1"/>
          <p:nvPr/>
        </p:nvSpPr>
        <p:spPr>
          <a:xfrm>
            <a:off x="8203860" y="5590996"/>
            <a:ext cx="2016224" cy="369332"/>
          </a:xfrm>
          <a:prstGeom prst="rect">
            <a:avLst/>
          </a:prstGeom>
          <a:noFill/>
        </p:spPr>
        <p:txBody>
          <a:bodyPr wrap="square" rtlCol="0">
            <a:spAutoFit/>
          </a:bodyPr>
          <a:lstStyle/>
          <a:p>
            <a:pPr algn="ctr"/>
            <a:r>
              <a:rPr lang="en-US" b="1" dirty="0">
                <a:solidFill>
                  <a:prstClr val="white"/>
                </a:solidFill>
              </a:rPr>
              <a:t>BRAINSTORM</a:t>
            </a:r>
            <a:endParaRPr lang="en-SG" b="1" dirty="0">
              <a:solidFill>
                <a:prstClr val="white"/>
              </a:solidFill>
            </a:endParaRPr>
          </a:p>
        </p:txBody>
      </p:sp>
      <mc:AlternateContent xmlns:mc="http://schemas.openxmlformats.org/markup-compatibility/2006" xmlns:p14="http://schemas.microsoft.com/office/powerpoint/2010/main">
        <mc:Choice Requires="p14">
          <p:contentPart p14:bwMode="auto" r:id="rId2">
            <p14:nvContentPartPr>
              <p14:cNvPr id="957442" name="Ink 2"/>
              <p14:cNvContentPartPr>
                <a14:cpLocks xmlns:a14="http://schemas.microsoft.com/office/drawing/2010/main" noRot="1" noChangeAspect="1" noEditPoints="1" noChangeArrowheads="1" noChangeShapeType="1"/>
              </p14:cNvContentPartPr>
              <p14:nvPr/>
            </p14:nvContentPartPr>
            <p14:xfrm>
              <a:off x="3411539" y="1530350"/>
              <a:ext cx="1628775" cy="1042988"/>
            </p14:xfrm>
          </p:contentPart>
        </mc:Choice>
        <mc:Fallback xmlns="">
          <p:pic>
            <p:nvPicPr>
              <p:cNvPr id="957442" name="Ink 2"/>
              <p:cNvPicPr>
                <a:picLocks noRot="1" noChangeAspect="1" noEditPoints="1" noChangeArrowheads="1" noChangeShapeType="1"/>
              </p:cNvPicPr>
              <p:nvPr/>
            </p:nvPicPr>
            <p:blipFill>
              <a:blip r:embed="rId3"/>
              <a:stretch>
                <a:fillRect/>
              </a:stretch>
            </p:blipFill>
            <p:spPr>
              <a:xfrm>
                <a:off x="3392500" y="1520993"/>
                <a:ext cx="1666495" cy="106170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57443" name="Ink 3"/>
              <p14:cNvContentPartPr>
                <a14:cpLocks xmlns:a14="http://schemas.microsoft.com/office/drawing/2010/main" noRot="1" noChangeAspect="1" noEditPoints="1" noChangeArrowheads="1" noChangeShapeType="1"/>
              </p14:cNvContentPartPr>
              <p14:nvPr/>
            </p14:nvContentPartPr>
            <p14:xfrm>
              <a:off x="5803901" y="1001713"/>
              <a:ext cx="1630363" cy="1593850"/>
            </p14:xfrm>
          </p:contentPart>
        </mc:Choice>
        <mc:Fallback xmlns="">
          <p:pic>
            <p:nvPicPr>
              <p:cNvPr id="957443" name="Ink 3"/>
              <p:cNvPicPr>
                <a:picLocks noRot="1" noChangeAspect="1" noEditPoints="1" noChangeArrowheads="1" noChangeShapeType="1"/>
              </p:cNvPicPr>
              <p:nvPr/>
            </p:nvPicPr>
            <p:blipFill>
              <a:blip r:embed="rId5"/>
              <a:stretch>
                <a:fillRect/>
              </a:stretch>
            </p:blipFill>
            <p:spPr>
              <a:xfrm>
                <a:off x="5784818" y="992354"/>
                <a:ext cx="1668170" cy="1612567"/>
              </a:xfrm>
              <a:prstGeom prst="rect">
                <a:avLst/>
              </a:prstGeom>
            </p:spPr>
          </p:pic>
        </mc:Fallback>
      </mc:AlternateContent>
      <p:grpSp>
        <p:nvGrpSpPr>
          <p:cNvPr id="957444" name="Group 27"/>
          <p:cNvGrpSpPr>
            <a:grpSpLocks/>
          </p:cNvGrpSpPr>
          <p:nvPr/>
        </p:nvGrpSpPr>
        <p:grpSpPr bwMode="auto">
          <a:xfrm>
            <a:off x="5722938" y="3881438"/>
            <a:ext cx="1854200" cy="1503362"/>
            <a:chOff x="4267" y="746"/>
            <a:chExt cx="1168" cy="947"/>
          </a:xfrm>
        </p:grpSpPr>
        <mc:AlternateContent xmlns:mc="http://schemas.openxmlformats.org/markup-compatibility/2006" xmlns:p14="http://schemas.microsoft.com/office/powerpoint/2010/main">
          <mc:Choice Requires="p14">
            <p:contentPart p14:bwMode="auto" r:id="rId6">
              <p14:nvContentPartPr>
                <p14:cNvPr id="957445" name="Ink 4"/>
                <p14:cNvContentPartPr>
                  <a14:cpLocks xmlns:a14="http://schemas.microsoft.com/office/drawing/2010/main" noRot="1" noChangeAspect="1" noEditPoints="1" noChangeArrowheads="1" noChangeShapeType="1"/>
                </p14:cNvContentPartPr>
                <p14:nvPr/>
              </p14:nvContentPartPr>
              <p14:xfrm>
                <a:off x="4551" y="813"/>
                <a:ext cx="860" cy="385"/>
              </p14:xfrm>
            </p:contentPart>
          </mc:Choice>
          <mc:Fallback xmlns="">
            <p:pic>
              <p:nvPicPr>
                <p:cNvPr id="957445" name="Ink 4"/>
                <p:cNvPicPr>
                  <a:picLocks noRot="1" noChangeAspect="1" noEditPoints="1" noChangeArrowheads="1" noChangeShapeType="1"/>
                </p:cNvPicPr>
                <p:nvPr/>
              </p:nvPicPr>
              <p:blipFill>
                <a:blip r:embed="rId7"/>
                <a:stretch>
                  <a:fillRect/>
                </a:stretch>
              </p:blipFill>
              <p:spPr>
                <a:xfrm>
                  <a:off x="4540" y="802"/>
                  <a:ext cx="875" cy="4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57446" name="Ink 5"/>
                <p14:cNvContentPartPr>
                  <a14:cpLocks xmlns:a14="http://schemas.microsoft.com/office/drawing/2010/main" noRot="1" noChangeAspect="1" noEditPoints="1" noChangeArrowheads="1" noChangeShapeType="1"/>
                </p14:cNvContentPartPr>
                <p14:nvPr/>
              </p14:nvContentPartPr>
              <p14:xfrm>
                <a:off x="4267" y="746"/>
                <a:ext cx="1168" cy="947"/>
              </p14:xfrm>
            </p:contentPart>
          </mc:Choice>
          <mc:Fallback xmlns="">
            <p:pic>
              <p:nvPicPr>
                <p:cNvPr id="957446" name="Ink 5"/>
                <p:cNvPicPr>
                  <a:picLocks noRot="1" noChangeAspect="1" noEditPoints="1" noChangeArrowheads="1" noChangeShapeType="1"/>
                </p:cNvPicPr>
                <p:nvPr/>
              </p:nvPicPr>
              <p:blipFill>
                <a:blip r:embed="rId9"/>
                <a:stretch>
                  <a:fillRect/>
                </a:stretch>
              </p:blipFill>
              <p:spPr>
                <a:xfrm>
                  <a:off x="4254" y="735"/>
                  <a:ext cx="1195" cy="97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57447" name="Ink 7"/>
              <p14:cNvContentPartPr>
                <a14:cpLocks xmlns:a14="http://schemas.microsoft.com/office/drawing/2010/main" noRot="1" noChangeAspect="1" noEditPoints="1" noChangeArrowheads="1" noChangeShapeType="1"/>
              </p14:cNvContentPartPr>
              <p14:nvPr/>
            </p14:nvContentPartPr>
            <p14:xfrm>
              <a:off x="3214688" y="3967163"/>
              <a:ext cx="2024062" cy="1498600"/>
            </p14:xfrm>
          </p:contentPart>
        </mc:Choice>
        <mc:Fallback xmlns="">
          <p:pic>
            <p:nvPicPr>
              <p:cNvPr id="957447" name="Ink 7"/>
              <p:cNvPicPr>
                <a:picLocks noRot="1" noChangeAspect="1" noEditPoints="1" noChangeArrowheads="1" noChangeShapeType="1"/>
              </p:cNvPicPr>
              <p:nvPr/>
            </p:nvPicPr>
            <p:blipFill>
              <a:blip r:embed="rId11"/>
              <a:stretch>
                <a:fillRect/>
              </a:stretch>
            </p:blipFill>
            <p:spPr>
              <a:xfrm>
                <a:off x="3195610" y="3957812"/>
                <a:ext cx="2061858" cy="1517301"/>
              </a:xfrm>
              <a:prstGeom prst="rect">
                <a:avLst/>
              </a:prstGeom>
            </p:spPr>
          </p:pic>
        </mc:Fallback>
      </mc:AlternateContent>
      <p:grpSp>
        <p:nvGrpSpPr>
          <p:cNvPr id="957448" name="Group 28"/>
          <p:cNvGrpSpPr>
            <a:grpSpLocks/>
          </p:cNvGrpSpPr>
          <p:nvPr/>
        </p:nvGrpSpPr>
        <p:grpSpPr bwMode="auto">
          <a:xfrm>
            <a:off x="8270876" y="1065214"/>
            <a:ext cx="1806575" cy="1735137"/>
            <a:chOff x="2637" y="2399"/>
            <a:chExt cx="1138" cy="1093"/>
          </a:xfrm>
        </p:grpSpPr>
        <mc:AlternateContent xmlns:mc="http://schemas.openxmlformats.org/markup-compatibility/2006" xmlns:p14="http://schemas.microsoft.com/office/powerpoint/2010/main">
          <mc:Choice Requires="p14">
            <p:contentPart p14:bwMode="auto" r:id="rId12">
              <p14:nvContentPartPr>
                <p14:cNvPr id="957449" name="Ink 6"/>
                <p14:cNvContentPartPr>
                  <a14:cpLocks xmlns:a14="http://schemas.microsoft.com/office/drawing/2010/main" noRot="1" noChangeAspect="1" noEditPoints="1" noChangeArrowheads="1" noChangeShapeType="1"/>
                </p14:cNvContentPartPr>
                <p14:nvPr/>
              </p14:nvContentPartPr>
              <p14:xfrm>
                <a:off x="2809" y="2399"/>
                <a:ext cx="778" cy="447"/>
              </p14:xfrm>
            </p:contentPart>
          </mc:Choice>
          <mc:Fallback xmlns="">
            <p:pic>
              <p:nvPicPr>
                <p:cNvPr id="957449" name="Ink 6"/>
                <p:cNvPicPr>
                  <a:picLocks noRot="1" noChangeAspect="1" noEditPoints="1" noChangeArrowheads="1" noChangeShapeType="1"/>
                </p:cNvPicPr>
                <p:nvPr/>
              </p:nvPicPr>
              <p:blipFill>
                <a:blip r:embed="rId13"/>
                <a:stretch>
                  <a:fillRect/>
                </a:stretch>
              </p:blipFill>
              <p:spPr>
                <a:xfrm>
                  <a:off x="2795" y="2384"/>
                  <a:ext cx="807" cy="469"/>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57450" name="Ink 8"/>
                <p14:cNvContentPartPr>
                  <a14:cpLocks xmlns:a14="http://schemas.microsoft.com/office/drawing/2010/main" noRot="1" noChangeAspect="1" noEditPoints="1" noChangeArrowheads="1" noChangeShapeType="1"/>
                </p14:cNvContentPartPr>
                <p14:nvPr/>
              </p14:nvContentPartPr>
              <p14:xfrm>
                <a:off x="2637" y="2720"/>
                <a:ext cx="1138" cy="476"/>
              </p14:xfrm>
            </p:contentPart>
          </mc:Choice>
          <mc:Fallback xmlns="">
            <p:pic>
              <p:nvPicPr>
                <p:cNvPr id="957450" name="Ink 8"/>
                <p:cNvPicPr>
                  <a:picLocks noRot="1" noChangeAspect="1" noEditPoints="1" noChangeArrowheads="1" noChangeShapeType="1"/>
                </p:cNvPicPr>
                <p:nvPr/>
              </p:nvPicPr>
              <p:blipFill>
                <a:blip r:embed="rId15"/>
                <a:stretch>
                  <a:fillRect/>
                </a:stretch>
              </p:blipFill>
              <p:spPr>
                <a:xfrm>
                  <a:off x="2624" y="2707"/>
                  <a:ext cx="1166" cy="50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57451" name="Ink 10"/>
                <p14:cNvContentPartPr>
                  <a14:cpLocks xmlns:a14="http://schemas.microsoft.com/office/drawing/2010/main" noRot="1" noChangeAspect="1" noEditPoints="1" noChangeArrowheads="1" noChangeShapeType="1"/>
                </p14:cNvContentPartPr>
                <p14:nvPr/>
              </p14:nvContentPartPr>
              <p14:xfrm>
                <a:off x="3048" y="3208"/>
                <a:ext cx="303" cy="284"/>
              </p14:xfrm>
            </p:contentPart>
          </mc:Choice>
          <mc:Fallback xmlns="">
            <p:pic>
              <p:nvPicPr>
                <p:cNvPr id="957451" name="Ink 10"/>
                <p:cNvPicPr>
                  <a:picLocks noRot="1" noChangeAspect="1" noEditPoints="1" noChangeArrowheads="1" noChangeShapeType="1"/>
                </p:cNvPicPr>
                <p:nvPr/>
              </p:nvPicPr>
              <p:blipFill>
                <a:blip r:embed="rId17"/>
                <a:stretch>
                  <a:fillRect/>
                </a:stretch>
              </p:blipFill>
              <p:spPr>
                <a:xfrm>
                  <a:off x="3037" y="3200"/>
                  <a:ext cx="330" cy="304"/>
                </a:xfrm>
                <a:prstGeom prst="rect">
                  <a:avLst/>
                </a:prstGeom>
              </p:spPr>
            </p:pic>
          </mc:Fallback>
        </mc:AlternateContent>
      </p:grpSp>
      <p:grpSp>
        <p:nvGrpSpPr>
          <p:cNvPr id="957452" name="Group 29"/>
          <p:cNvGrpSpPr>
            <a:grpSpLocks/>
          </p:cNvGrpSpPr>
          <p:nvPr/>
        </p:nvGrpSpPr>
        <p:grpSpPr bwMode="auto">
          <a:xfrm>
            <a:off x="8266114" y="3697288"/>
            <a:ext cx="1736725" cy="1828800"/>
            <a:chOff x="4247" y="2329"/>
            <a:chExt cx="1094" cy="1152"/>
          </a:xfrm>
        </p:grpSpPr>
        <mc:AlternateContent xmlns:mc="http://schemas.openxmlformats.org/markup-compatibility/2006" xmlns:p14="http://schemas.microsoft.com/office/powerpoint/2010/main">
          <mc:Choice Requires="p14">
            <p:contentPart p14:bwMode="auto" r:id="rId18">
              <p14:nvContentPartPr>
                <p14:cNvPr id="957453" name="Ink 9"/>
                <p14:cNvContentPartPr>
                  <a14:cpLocks xmlns:a14="http://schemas.microsoft.com/office/drawing/2010/main" noRot="1" noChangeAspect="1" noEditPoints="1" noChangeArrowheads="1" noChangeShapeType="1"/>
                </p14:cNvContentPartPr>
                <p14:nvPr/>
              </p14:nvContentPartPr>
              <p14:xfrm>
                <a:off x="4247" y="2762"/>
                <a:ext cx="1094" cy="719"/>
              </p14:xfrm>
            </p:contentPart>
          </mc:Choice>
          <mc:Fallback xmlns="">
            <p:pic>
              <p:nvPicPr>
                <p:cNvPr id="957453" name="Ink 9"/>
                <p:cNvPicPr>
                  <a:picLocks noRot="1" noChangeAspect="1" noEditPoints="1" noChangeArrowheads="1" noChangeShapeType="1"/>
                </p:cNvPicPr>
                <p:nvPr/>
              </p:nvPicPr>
              <p:blipFill>
                <a:blip r:embed="rId19"/>
                <a:stretch>
                  <a:fillRect/>
                </a:stretch>
              </p:blipFill>
              <p:spPr>
                <a:xfrm>
                  <a:off x="4235" y="2755"/>
                  <a:ext cx="1119" cy="73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57454" name="Ink 11"/>
                <p14:cNvContentPartPr>
                  <a14:cpLocks xmlns:a14="http://schemas.microsoft.com/office/drawing/2010/main" noRot="1" noChangeAspect="1" noEditPoints="1" noChangeArrowheads="1" noChangeShapeType="1"/>
                </p14:cNvContentPartPr>
                <p14:nvPr/>
              </p14:nvContentPartPr>
              <p14:xfrm>
                <a:off x="4635" y="2404"/>
                <a:ext cx="264" cy="232"/>
              </p14:xfrm>
            </p:contentPart>
          </mc:Choice>
          <mc:Fallback xmlns="">
            <p:pic>
              <p:nvPicPr>
                <p:cNvPr id="957454" name="Ink 11"/>
                <p:cNvPicPr>
                  <a:picLocks noRot="1" noChangeAspect="1" noEditPoints="1" noChangeArrowheads="1" noChangeShapeType="1"/>
                </p:cNvPicPr>
                <p:nvPr/>
              </p:nvPicPr>
              <p:blipFill>
                <a:blip r:embed="rId21"/>
                <a:stretch>
                  <a:fillRect/>
                </a:stretch>
              </p:blipFill>
              <p:spPr>
                <a:xfrm>
                  <a:off x="4623" y="2390"/>
                  <a:ext cx="291" cy="2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57455" name="Ink 12"/>
                <p14:cNvContentPartPr>
                  <a14:cpLocks xmlns:a14="http://schemas.microsoft.com/office/drawing/2010/main" noRot="1" noChangeAspect="1" noEditPoints="1" noChangeArrowheads="1" noChangeShapeType="1"/>
                </p14:cNvContentPartPr>
                <p14:nvPr/>
              </p14:nvContentPartPr>
              <p14:xfrm>
                <a:off x="4685" y="2623"/>
                <a:ext cx="102" cy="77"/>
              </p14:xfrm>
            </p:contentPart>
          </mc:Choice>
          <mc:Fallback xmlns="">
            <p:pic>
              <p:nvPicPr>
                <p:cNvPr id="957455" name="Ink 12"/>
                <p:cNvPicPr>
                  <a:picLocks noRot="1" noChangeAspect="1" noEditPoints="1" noChangeArrowheads="1" noChangeShapeType="1"/>
                </p:cNvPicPr>
                <p:nvPr/>
              </p:nvPicPr>
              <p:blipFill>
                <a:blip r:embed="rId23"/>
                <a:stretch>
                  <a:fillRect/>
                </a:stretch>
              </p:blipFill>
              <p:spPr>
                <a:xfrm>
                  <a:off x="4673" y="2611"/>
                  <a:ext cx="127" cy="10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57456" name="Ink 13"/>
                <p14:cNvContentPartPr>
                  <a14:cpLocks xmlns:a14="http://schemas.microsoft.com/office/drawing/2010/main" noRot="1" noChangeAspect="1" noEditPoints="1" noChangeArrowheads="1" noChangeShapeType="1"/>
                </p14:cNvContentPartPr>
                <p14:nvPr/>
              </p14:nvContentPartPr>
              <p14:xfrm>
                <a:off x="4701" y="2631"/>
                <a:ext cx="110" cy="50"/>
              </p14:xfrm>
            </p:contentPart>
          </mc:Choice>
          <mc:Fallback xmlns="">
            <p:pic>
              <p:nvPicPr>
                <p:cNvPr id="957456" name="Ink 13"/>
                <p:cNvPicPr>
                  <a:picLocks noRot="1" noChangeAspect="1" noEditPoints="1" noChangeArrowheads="1" noChangeShapeType="1"/>
                </p:cNvPicPr>
                <p:nvPr/>
              </p:nvPicPr>
              <p:blipFill>
                <a:blip r:embed="rId25"/>
                <a:stretch>
                  <a:fillRect/>
                </a:stretch>
              </p:blipFill>
              <p:spPr>
                <a:xfrm>
                  <a:off x="4694" y="2621"/>
                  <a:ext cx="130" cy="7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57457" name="Ink 14"/>
                <p14:cNvContentPartPr>
                  <a14:cpLocks xmlns:a14="http://schemas.microsoft.com/office/drawing/2010/main" noRot="1" noChangeAspect="1" noEditPoints="1" noChangeArrowheads="1" noChangeShapeType="1"/>
                </p14:cNvContentPartPr>
                <p14:nvPr/>
              </p14:nvContentPartPr>
              <p14:xfrm>
                <a:off x="4691" y="2668"/>
                <a:ext cx="109" cy="37"/>
              </p14:xfrm>
            </p:contentPart>
          </mc:Choice>
          <mc:Fallback xmlns="">
            <p:pic>
              <p:nvPicPr>
                <p:cNvPr id="957457" name="Ink 14"/>
                <p:cNvPicPr>
                  <a:picLocks noRot="1" noChangeAspect="1" noEditPoints="1" noChangeArrowheads="1" noChangeShapeType="1"/>
                </p:cNvPicPr>
                <p:nvPr/>
              </p:nvPicPr>
              <p:blipFill>
                <a:blip r:embed="rId27"/>
                <a:stretch>
                  <a:fillRect/>
                </a:stretch>
              </p:blipFill>
              <p:spPr>
                <a:xfrm>
                  <a:off x="4684" y="2661"/>
                  <a:ext cx="128" cy="5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57458" name="Ink 15"/>
                <p14:cNvContentPartPr>
                  <a14:cpLocks xmlns:a14="http://schemas.microsoft.com/office/drawing/2010/main" noRot="1" noChangeAspect="1" noEditPoints="1" noChangeArrowheads="1" noChangeShapeType="1"/>
                </p14:cNvContentPartPr>
                <p14:nvPr/>
              </p14:nvContentPartPr>
              <p14:xfrm>
                <a:off x="4689" y="2684"/>
                <a:ext cx="100" cy="47"/>
              </p14:xfrm>
            </p:contentPart>
          </mc:Choice>
          <mc:Fallback xmlns="">
            <p:pic>
              <p:nvPicPr>
                <p:cNvPr id="957458" name="Ink 15"/>
                <p:cNvPicPr>
                  <a:picLocks noRot="1" noChangeAspect="1" noEditPoints="1" noChangeArrowheads="1" noChangeShapeType="1"/>
                </p:cNvPicPr>
                <p:nvPr/>
              </p:nvPicPr>
              <p:blipFill>
                <a:blip r:embed="rId29"/>
                <a:stretch>
                  <a:fillRect/>
                </a:stretch>
              </p:blipFill>
              <p:spPr>
                <a:xfrm>
                  <a:off x="4679" y="2679"/>
                  <a:ext cx="121" cy="6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7459" name="Ink 16"/>
                <p14:cNvContentPartPr>
                  <a14:cpLocks xmlns:a14="http://schemas.microsoft.com/office/drawing/2010/main" noRot="1" noChangeAspect="1" noEditPoints="1" noChangeArrowheads="1" noChangeShapeType="1"/>
                </p14:cNvContentPartPr>
                <p14:nvPr/>
              </p14:nvContentPartPr>
              <p14:xfrm>
                <a:off x="4691" y="2718"/>
                <a:ext cx="106" cy="35"/>
              </p14:xfrm>
            </p:contentPart>
          </mc:Choice>
          <mc:Fallback xmlns="">
            <p:pic>
              <p:nvPicPr>
                <p:cNvPr id="957459" name="Ink 16"/>
                <p:cNvPicPr>
                  <a:picLocks noRot="1" noChangeAspect="1" noEditPoints="1" noChangeArrowheads="1" noChangeShapeType="1"/>
                </p:cNvPicPr>
                <p:nvPr/>
              </p:nvPicPr>
              <p:blipFill>
                <a:blip r:embed="rId31"/>
                <a:stretch>
                  <a:fillRect/>
                </a:stretch>
              </p:blipFill>
              <p:spPr>
                <a:xfrm>
                  <a:off x="4688" y="2715"/>
                  <a:ext cx="119" cy="4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57460" name="Ink 17"/>
                <p14:cNvContentPartPr>
                  <a14:cpLocks xmlns:a14="http://schemas.microsoft.com/office/drawing/2010/main" noRot="1" noChangeAspect="1" noEditPoints="1" noChangeArrowheads="1" noChangeShapeType="1"/>
                </p14:cNvContentPartPr>
                <p14:nvPr/>
              </p14:nvContentPartPr>
              <p14:xfrm>
                <a:off x="4715" y="2517"/>
                <a:ext cx="23" cy="97"/>
              </p14:xfrm>
            </p:contentPart>
          </mc:Choice>
          <mc:Fallback xmlns="">
            <p:pic>
              <p:nvPicPr>
                <p:cNvPr id="957460" name="Ink 17"/>
                <p:cNvPicPr>
                  <a:picLocks noRot="1" noChangeAspect="1" noEditPoints="1" noChangeArrowheads="1" noChangeShapeType="1"/>
                </p:cNvPicPr>
                <p:nvPr/>
              </p:nvPicPr>
              <p:blipFill>
                <a:blip r:embed="rId33"/>
                <a:stretch>
                  <a:fillRect/>
                </a:stretch>
              </p:blipFill>
              <p:spPr>
                <a:xfrm>
                  <a:off x="4705" y="2507"/>
                  <a:ext cx="44" cy="11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57461" name="Ink 18"/>
                <p14:cNvContentPartPr>
                  <a14:cpLocks xmlns:a14="http://schemas.microsoft.com/office/drawing/2010/main" noRot="1" noChangeAspect="1" noEditPoints="1" noChangeArrowheads="1" noChangeShapeType="1"/>
                </p14:cNvContentPartPr>
                <p14:nvPr/>
              </p14:nvContentPartPr>
              <p14:xfrm>
                <a:off x="4762" y="2524"/>
                <a:ext cx="5" cy="102"/>
              </p14:xfrm>
            </p:contentPart>
          </mc:Choice>
          <mc:Fallback xmlns="">
            <p:pic>
              <p:nvPicPr>
                <p:cNvPr id="957461" name="Ink 18"/>
                <p:cNvPicPr>
                  <a:picLocks noRot="1" noChangeAspect="1" noEditPoints="1" noChangeArrowheads="1" noChangeShapeType="1"/>
                </p:cNvPicPr>
                <p:nvPr/>
              </p:nvPicPr>
              <p:blipFill>
                <a:blip r:embed="rId35"/>
                <a:stretch>
                  <a:fillRect/>
                </a:stretch>
              </p:blipFill>
              <p:spPr>
                <a:xfrm>
                  <a:off x="4750" y="2516"/>
                  <a:ext cx="24" cy="118"/>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57462" name="Ink 19"/>
                <p14:cNvContentPartPr>
                  <a14:cpLocks xmlns:a14="http://schemas.microsoft.com/office/drawing/2010/main" noRot="1" noChangeAspect="1" noEditPoints="1" noChangeArrowheads="1" noChangeShapeType="1"/>
                </p14:cNvContentPartPr>
                <p14:nvPr/>
              </p14:nvContentPartPr>
              <p14:xfrm>
                <a:off x="4808" y="2527"/>
                <a:ext cx="6" cy="95"/>
              </p14:xfrm>
            </p:contentPart>
          </mc:Choice>
          <mc:Fallback xmlns="">
            <p:pic>
              <p:nvPicPr>
                <p:cNvPr id="957462" name="Ink 19"/>
                <p:cNvPicPr>
                  <a:picLocks noRot="1" noChangeAspect="1" noEditPoints="1" noChangeArrowheads="1" noChangeShapeType="1"/>
                </p:cNvPicPr>
                <p:nvPr/>
              </p:nvPicPr>
              <p:blipFill>
                <a:blip r:embed="rId37"/>
                <a:stretch>
                  <a:fillRect/>
                </a:stretch>
              </p:blipFill>
              <p:spPr>
                <a:xfrm>
                  <a:off x="4796" y="2518"/>
                  <a:ext cx="30" cy="11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957463" name="Ink 20"/>
                <p14:cNvContentPartPr>
                  <a14:cpLocks xmlns:a14="http://schemas.microsoft.com/office/drawing/2010/main" noRot="1" noChangeAspect="1" noEditPoints="1" noChangeArrowheads="1" noChangeShapeType="1"/>
                </p14:cNvContentPartPr>
                <p14:nvPr/>
              </p14:nvContentPartPr>
              <p14:xfrm>
                <a:off x="4711" y="2489"/>
                <a:ext cx="94" cy="55"/>
              </p14:xfrm>
            </p:contentPart>
          </mc:Choice>
          <mc:Fallback xmlns="">
            <p:pic>
              <p:nvPicPr>
                <p:cNvPr id="957463" name="Ink 20"/>
                <p:cNvPicPr>
                  <a:picLocks noRot="1" noChangeAspect="1" noEditPoints="1" noChangeArrowheads="1" noChangeShapeType="1"/>
                </p:cNvPicPr>
                <p:nvPr/>
              </p:nvPicPr>
              <p:blipFill>
                <a:blip r:embed="rId39"/>
                <a:stretch>
                  <a:fillRect/>
                </a:stretch>
              </p:blipFill>
              <p:spPr>
                <a:xfrm>
                  <a:off x="4703" y="2482"/>
                  <a:ext cx="117" cy="7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57464" name="Ink 21"/>
                <p14:cNvContentPartPr>
                  <a14:cpLocks xmlns:a14="http://schemas.microsoft.com/office/drawing/2010/main" noRot="1" noChangeAspect="1" noEditPoints="1" noChangeArrowheads="1" noChangeShapeType="1"/>
                </p14:cNvContentPartPr>
                <p14:nvPr/>
              </p14:nvContentPartPr>
              <p14:xfrm>
                <a:off x="4922" y="2568"/>
                <a:ext cx="80" cy="13"/>
              </p14:xfrm>
            </p:contentPart>
          </mc:Choice>
          <mc:Fallback xmlns="">
            <p:pic>
              <p:nvPicPr>
                <p:cNvPr id="957464" name="Ink 21"/>
                <p:cNvPicPr>
                  <a:picLocks noRot="1" noChangeAspect="1" noEditPoints="1" noChangeArrowheads="1" noChangeShapeType="1"/>
                </p:cNvPicPr>
                <p:nvPr/>
              </p:nvPicPr>
              <p:blipFill>
                <a:blip r:embed="rId41"/>
                <a:stretch>
                  <a:fillRect/>
                </a:stretch>
              </p:blipFill>
              <p:spPr>
                <a:xfrm>
                  <a:off x="4912" y="2554"/>
                  <a:ext cx="104" cy="3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57465" name="Ink 22"/>
                <p14:cNvContentPartPr>
                  <a14:cpLocks xmlns:a14="http://schemas.microsoft.com/office/drawing/2010/main" noRot="1" noChangeAspect="1" noEditPoints="1" noChangeArrowheads="1" noChangeShapeType="1"/>
                </p14:cNvContentPartPr>
                <p14:nvPr/>
              </p14:nvContentPartPr>
              <p14:xfrm>
                <a:off x="4942" y="2399"/>
                <a:ext cx="58" cy="30"/>
              </p14:xfrm>
            </p:contentPart>
          </mc:Choice>
          <mc:Fallback xmlns="">
            <p:pic>
              <p:nvPicPr>
                <p:cNvPr id="957465" name="Ink 22"/>
                <p:cNvPicPr>
                  <a:picLocks noRot="1" noChangeAspect="1" noEditPoints="1" noChangeArrowheads="1" noChangeShapeType="1"/>
                </p:cNvPicPr>
                <p:nvPr/>
              </p:nvPicPr>
              <p:blipFill>
                <a:blip r:embed="rId43"/>
                <a:stretch>
                  <a:fillRect/>
                </a:stretch>
              </p:blipFill>
              <p:spPr>
                <a:xfrm>
                  <a:off x="4937" y="2390"/>
                  <a:ext cx="72" cy="4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57466" name="Ink 23"/>
                <p14:cNvContentPartPr>
                  <a14:cpLocks xmlns:a14="http://schemas.microsoft.com/office/drawing/2010/main" noRot="1" noChangeAspect="1" noEditPoints="1" noChangeArrowheads="1" noChangeShapeType="1"/>
                </p14:cNvContentPartPr>
                <p14:nvPr/>
              </p14:nvContentPartPr>
              <p14:xfrm>
                <a:off x="4796" y="2329"/>
                <a:ext cx="5" cy="31"/>
              </p14:xfrm>
            </p:contentPart>
          </mc:Choice>
          <mc:Fallback xmlns="">
            <p:pic>
              <p:nvPicPr>
                <p:cNvPr id="957466" name="Ink 23"/>
                <p:cNvPicPr>
                  <a:picLocks noRot="1" noChangeAspect="1" noEditPoints="1" noChangeArrowheads="1" noChangeShapeType="1"/>
                </p:cNvPicPr>
                <p:nvPr/>
              </p:nvPicPr>
              <p:blipFill>
                <a:blip r:embed="rId45"/>
                <a:stretch>
                  <a:fillRect/>
                </a:stretch>
              </p:blipFill>
              <p:spPr>
                <a:xfrm>
                  <a:off x="4783" y="2324"/>
                  <a:ext cx="29" cy="4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57467" name="Ink 24"/>
                <p14:cNvContentPartPr>
                  <a14:cpLocks xmlns:a14="http://schemas.microsoft.com/office/drawing/2010/main" noRot="1" noChangeAspect="1" noEditPoints="1" noChangeArrowheads="1" noChangeShapeType="1"/>
                </p14:cNvContentPartPr>
                <p14:nvPr/>
              </p14:nvContentPartPr>
              <p14:xfrm>
                <a:off x="4648" y="2354"/>
                <a:ext cx="31" cy="46"/>
              </p14:xfrm>
            </p:contentPart>
          </mc:Choice>
          <mc:Fallback xmlns="">
            <p:pic>
              <p:nvPicPr>
                <p:cNvPr id="957467" name="Ink 24"/>
                <p:cNvPicPr>
                  <a:picLocks noRot="1" noChangeAspect="1" noEditPoints="1" noChangeArrowheads="1" noChangeShapeType="1"/>
                </p:cNvPicPr>
                <p:nvPr/>
              </p:nvPicPr>
              <p:blipFill>
                <a:blip r:embed="rId47"/>
                <a:stretch>
                  <a:fillRect/>
                </a:stretch>
              </p:blipFill>
              <p:spPr>
                <a:xfrm>
                  <a:off x="4637" y="2341"/>
                  <a:ext cx="48" cy="6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57468" name="Ink 25"/>
                <p14:cNvContentPartPr>
                  <a14:cpLocks xmlns:a14="http://schemas.microsoft.com/office/drawing/2010/main" noRot="1" noChangeAspect="1" noEditPoints="1" noChangeArrowheads="1" noChangeShapeType="1"/>
                </p14:cNvContentPartPr>
                <p14:nvPr/>
              </p14:nvContentPartPr>
              <p14:xfrm>
                <a:off x="4497" y="2408"/>
                <a:ext cx="99" cy="32"/>
              </p14:xfrm>
            </p:contentPart>
          </mc:Choice>
          <mc:Fallback xmlns="">
            <p:pic>
              <p:nvPicPr>
                <p:cNvPr id="957468" name="Ink 25"/>
                <p:cNvPicPr>
                  <a:picLocks noRot="1" noChangeAspect="1" noEditPoints="1" noChangeArrowheads="1" noChangeShapeType="1"/>
                </p:cNvPicPr>
                <p:nvPr/>
              </p:nvPicPr>
              <p:blipFill>
                <a:blip r:embed="rId49"/>
                <a:stretch>
                  <a:fillRect/>
                </a:stretch>
              </p:blipFill>
              <p:spPr>
                <a:xfrm>
                  <a:off x="4492" y="2396"/>
                  <a:ext cx="110" cy="4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57469" name="Ink 26"/>
                <p14:cNvContentPartPr>
                  <a14:cpLocks xmlns:a14="http://schemas.microsoft.com/office/drawing/2010/main" noRot="1" noChangeAspect="1" noEditPoints="1" noChangeArrowheads="1" noChangeShapeType="1"/>
                </p14:cNvContentPartPr>
                <p14:nvPr/>
              </p14:nvContentPartPr>
              <p14:xfrm>
                <a:off x="4478" y="2565"/>
                <a:ext cx="112" cy="24"/>
              </p14:xfrm>
            </p:contentPart>
          </mc:Choice>
          <mc:Fallback xmlns="">
            <p:pic>
              <p:nvPicPr>
                <p:cNvPr id="957469" name="Ink 26"/>
                <p:cNvPicPr>
                  <a:picLocks noRot="1" noChangeAspect="1" noEditPoints="1" noChangeArrowheads="1" noChangeShapeType="1"/>
                </p:cNvPicPr>
                <p:nvPr/>
              </p:nvPicPr>
              <p:blipFill>
                <a:blip r:embed="rId51"/>
                <a:stretch>
                  <a:fillRect/>
                </a:stretch>
              </p:blipFill>
              <p:spPr>
                <a:xfrm>
                  <a:off x="4467" y="2553"/>
                  <a:ext cx="132" cy="48"/>
                </a:xfrm>
                <a:prstGeom prst="rect">
                  <a:avLst/>
                </a:prstGeom>
              </p:spPr>
            </p:pic>
          </mc:Fallback>
        </mc:AlternateContent>
      </p:grpSp>
      <p:grpSp>
        <p:nvGrpSpPr>
          <p:cNvPr id="957470" name="Group 30"/>
          <p:cNvGrpSpPr>
            <a:grpSpLocks/>
          </p:cNvGrpSpPr>
          <p:nvPr/>
        </p:nvGrpSpPr>
        <p:grpSpPr bwMode="auto">
          <a:xfrm>
            <a:off x="1682750" y="1258888"/>
            <a:ext cx="1125538" cy="4908550"/>
            <a:chOff x="100" y="793"/>
            <a:chExt cx="709" cy="3092"/>
          </a:xfrm>
        </p:grpSpPr>
        <mc:AlternateContent xmlns:mc="http://schemas.openxmlformats.org/markup-compatibility/2006" xmlns:p14="http://schemas.microsoft.com/office/powerpoint/2010/main">
          <mc:Choice Requires="p14">
            <p:contentPart p14:bwMode="auto" r:id="rId52">
              <p14:nvContentPartPr>
                <p14:cNvPr id="957471" name="Ink 9"/>
                <p14:cNvContentPartPr>
                  <a14:cpLocks xmlns:a14="http://schemas.microsoft.com/office/drawing/2010/main" noRot="1" noChangeAspect="1" noEditPoints="1" noChangeArrowheads="1" noChangeShapeType="1"/>
                </p14:cNvContentPartPr>
                <p14:nvPr/>
              </p14:nvContentPartPr>
              <p14:xfrm>
                <a:off x="158" y="1159"/>
                <a:ext cx="281" cy="602"/>
              </p14:xfrm>
            </p:contentPart>
          </mc:Choice>
          <mc:Fallback xmlns="">
            <p:pic>
              <p:nvPicPr>
                <p:cNvPr id="957471" name="Ink 9"/>
                <p:cNvPicPr>
                  <a:picLocks noRot="1" noChangeAspect="1" noEditPoints="1" noChangeArrowheads="1" noChangeShapeType="1"/>
                </p:cNvPicPr>
                <p:nvPr/>
              </p:nvPicPr>
              <p:blipFill>
                <a:blip r:embed="rId53"/>
                <a:stretch>
                  <a:fillRect/>
                </a:stretch>
              </p:blipFill>
              <p:spPr>
                <a:xfrm>
                  <a:off x="148" y="1146"/>
                  <a:ext cx="301" cy="62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57472" name="Ink 10"/>
                <p14:cNvContentPartPr>
                  <a14:cpLocks xmlns:a14="http://schemas.microsoft.com/office/drawing/2010/main" noRot="1" noChangeAspect="1" noEditPoints="1" noChangeArrowheads="1" noChangeShapeType="1"/>
                </p14:cNvContentPartPr>
                <p14:nvPr/>
              </p14:nvContentPartPr>
              <p14:xfrm>
                <a:off x="578" y="793"/>
                <a:ext cx="231" cy="756"/>
              </p14:xfrm>
            </p:contentPart>
          </mc:Choice>
          <mc:Fallback xmlns="">
            <p:pic>
              <p:nvPicPr>
                <p:cNvPr id="957472" name="Ink 10"/>
                <p:cNvPicPr>
                  <a:picLocks noRot="1" noChangeAspect="1" noEditPoints="1" noChangeArrowheads="1" noChangeShapeType="1"/>
                </p:cNvPicPr>
                <p:nvPr/>
              </p:nvPicPr>
              <p:blipFill>
                <a:blip r:embed="rId55"/>
                <a:stretch>
                  <a:fillRect/>
                </a:stretch>
              </p:blipFill>
              <p:spPr>
                <a:xfrm>
                  <a:off x="565" y="778"/>
                  <a:ext cx="260" cy="78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57473" name="Ink 11"/>
                <p14:cNvContentPartPr>
                  <a14:cpLocks xmlns:a14="http://schemas.microsoft.com/office/drawing/2010/main" noRot="1" noChangeAspect="1" noEditPoints="1" noChangeArrowheads="1" noChangeShapeType="1"/>
                </p14:cNvContentPartPr>
                <p14:nvPr/>
              </p14:nvContentPartPr>
              <p14:xfrm>
                <a:off x="270" y="1545"/>
                <a:ext cx="49" cy="191"/>
              </p14:xfrm>
            </p:contentPart>
          </mc:Choice>
          <mc:Fallback xmlns="">
            <p:pic>
              <p:nvPicPr>
                <p:cNvPr id="957473" name="Ink 11"/>
                <p:cNvPicPr>
                  <a:picLocks noRot="1" noChangeAspect="1" noEditPoints="1" noChangeArrowheads="1" noChangeShapeType="1"/>
                </p:cNvPicPr>
                <p:nvPr/>
              </p:nvPicPr>
              <p:blipFill>
                <a:blip r:embed="rId57"/>
                <a:stretch>
                  <a:fillRect/>
                </a:stretch>
              </p:blipFill>
              <p:spPr>
                <a:xfrm>
                  <a:off x="260" y="1542"/>
                  <a:ext cx="62" cy="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57474" name="Ink 11"/>
                <p14:cNvContentPartPr>
                  <a14:cpLocks xmlns:a14="http://schemas.microsoft.com/office/drawing/2010/main" noRot="1" noChangeAspect="1" noEditPoints="1" noChangeArrowheads="1" noChangeShapeType="1"/>
                </p14:cNvContentPartPr>
                <p14:nvPr/>
              </p14:nvContentPartPr>
              <p14:xfrm>
                <a:off x="100" y="2576"/>
                <a:ext cx="325" cy="1201"/>
              </p14:xfrm>
            </p:contentPart>
          </mc:Choice>
          <mc:Fallback xmlns="">
            <p:pic>
              <p:nvPicPr>
                <p:cNvPr id="957474" name="Ink 11"/>
                <p:cNvPicPr>
                  <a:picLocks noRot="1" noChangeAspect="1" noEditPoints="1" noChangeArrowheads="1" noChangeShapeType="1"/>
                </p:cNvPicPr>
                <p:nvPr/>
              </p:nvPicPr>
              <p:blipFill>
                <a:blip r:embed="rId59"/>
                <a:stretch>
                  <a:fillRect/>
                </a:stretch>
              </p:blipFill>
              <p:spPr>
                <a:xfrm>
                  <a:off x="88" y="2567"/>
                  <a:ext cx="352" cy="122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57475" name="Ink 12"/>
                <p14:cNvContentPartPr>
                  <a14:cpLocks xmlns:a14="http://schemas.microsoft.com/office/drawing/2010/main" noRot="1" noChangeAspect="1" noEditPoints="1" noChangeArrowheads="1" noChangeShapeType="1"/>
                </p14:cNvContentPartPr>
                <p14:nvPr/>
              </p14:nvContentPartPr>
              <p14:xfrm>
                <a:off x="481" y="2377"/>
                <a:ext cx="292" cy="1508"/>
              </p14:xfrm>
            </p:contentPart>
          </mc:Choice>
          <mc:Fallback xmlns="">
            <p:pic>
              <p:nvPicPr>
                <p:cNvPr id="957475" name="Ink 12"/>
                <p:cNvPicPr>
                  <a:picLocks noRot="1" noChangeAspect="1" noEditPoints="1" noChangeArrowheads="1" noChangeShapeType="1"/>
                </p:cNvPicPr>
                <p:nvPr/>
              </p:nvPicPr>
              <p:blipFill>
                <a:blip r:embed="rId61"/>
                <a:stretch>
                  <a:fillRect/>
                </a:stretch>
              </p:blipFill>
              <p:spPr>
                <a:xfrm>
                  <a:off x="473" y="2370"/>
                  <a:ext cx="316" cy="1525"/>
                </a:xfrm>
                <a:prstGeom prst="rect">
                  <a:avLst/>
                </a:prstGeom>
              </p:spPr>
            </p:pic>
          </mc:Fallback>
        </mc:AlternateContent>
      </p:grpSp>
    </p:spTree>
    <p:extLst>
      <p:ext uri="{BB962C8B-B14F-4D97-AF65-F5344CB8AC3E}">
        <p14:creationId xmlns:p14="http://schemas.microsoft.com/office/powerpoint/2010/main" val="2712085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p:cNvSpPr>
            <a:spLocks noGrp="1"/>
          </p:cNvSpPr>
          <p:nvPr>
            <p:ph idx="4294967295"/>
          </p:nvPr>
        </p:nvSpPr>
        <p:spPr>
          <a:xfrm>
            <a:off x="1696387" y="60325"/>
            <a:ext cx="3677301" cy="717550"/>
          </a:xfrm>
        </p:spPr>
        <p:txBody>
          <a:bodyPr>
            <a:normAutofit/>
          </a:bodyPr>
          <a:lstStyle/>
          <a:p>
            <a:pPr marL="0" indent="0">
              <a:buNone/>
            </a:pPr>
            <a:r>
              <a:rPr lang="en-US" sz="2400" dirty="0"/>
              <a:t>SPECIFYING requirements </a:t>
            </a:r>
            <a:endParaRPr lang="en-SG" sz="2400" dirty="0"/>
          </a:p>
        </p:txBody>
      </p:sp>
      <p:sp>
        <p:nvSpPr>
          <p:cNvPr id="4" name="Rounded Rectangle 3"/>
          <p:cNvSpPr>
            <a:spLocks noChangeAspect="1"/>
          </p:cNvSpPr>
          <p:nvPr/>
        </p:nvSpPr>
        <p:spPr>
          <a:xfrm>
            <a:off x="2831685" y="704530"/>
            <a:ext cx="2160000" cy="2340000"/>
          </a:xfrm>
          <a:prstGeom prst="roundRect">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5" name="Round Same Side Corner Rectangle 4"/>
          <p:cNvSpPr/>
          <p:nvPr/>
        </p:nvSpPr>
        <p:spPr>
          <a:xfrm rot="10800000">
            <a:off x="2831685" y="2612482"/>
            <a:ext cx="2160240" cy="432047"/>
          </a:xfrm>
          <a:prstGeom prst="round2SameRect">
            <a:avLst>
              <a:gd name="adj1" fmla="val 50000"/>
              <a:gd name="adj2" fmla="val 0"/>
            </a:avLst>
          </a:prstGeom>
          <a:solidFill>
            <a:schemeClr val="accent6">
              <a:lumMod val="75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6" name="TextBox 5"/>
          <p:cNvSpPr txBox="1"/>
          <p:nvPr/>
        </p:nvSpPr>
        <p:spPr>
          <a:xfrm>
            <a:off x="2903693" y="2612482"/>
            <a:ext cx="2016224" cy="369332"/>
          </a:xfrm>
          <a:prstGeom prst="rect">
            <a:avLst/>
          </a:prstGeom>
          <a:noFill/>
        </p:spPr>
        <p:txBody>
          <a:bodyPr wrap="square" rtlCol="0">
            <a:spAutoFit/>
          </a:bodyPr>
          <a:lstStyle/>
          <a:p>
            <a:pPr algn="ctr"/>
            <a:r>
              <a:rPr lang="en-US" b="1" dirty="0">
                <a:solidFill>
                  <a:prstClr val="white"/>
                </a:solidFill>
              </a:rPr>
              <a:t>FEATURE LIST</a:t>
            </a:r>
            <a:endParaRPr lang="en-SG" b="1" dirty="0">
              <a:solidFill>
                <a:prstClr val="white"/>
              </a:solidFill>
            </a:endParaRPr>
          </a:p>
        </p:txBody>
      </p:sp>
      <p:sp>
        <p:nvSpPr>
          <p:cNvPr id="7" name="Rounded Rectangle 6"/>
          <p:cNvSpPr>
            <a:spLocks noChangeAspect="1"/>
          </p:cNvSpPr>
          <p:nvPr/>
        </p:nvSpPr>
        <p:spPr>
          <a:xfrm>
            <a:off x="5030495" y="704530"/>
            <a:ext cx="2160000" cy="2340000"/>
          </a:xfrm>
          <a:prstGeom prst="roundRect">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8" name="Round Same Side Corner Rectangle 7"/>
          <p:cNvSpPr/>
          <p:nvPr/>
        </p:nvSpPr>
        <p:spPr>
          <a:xfrm rot="10800000">
            <a:off x="5030495" y="2612482"/>
            <a:ext cx="2160240" cy="432047"/>
          </a:xfrm>
          <a:prstGeom prst="round2SameRect">
            <a:avLst>
              <a:gd name="adj1" fmla="val 50000"/>
              <a:gd name="adj2" fmla="val 0"/>
            </a:avLst>
          </a:prstGeom>
          <a:solidFill>
            <a:schemeClr val="accent6">
              <a:lumMod val="75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9" name="TextBox 8"/>
          <p:cNvSpPr txBox="1"/>
          <p:nvPr/>
        </p:nvSpPr>
        <p:spPr>
          <a:xfrm>
            <a:off x="5102503" y="2612482"/>
            <a:ext cx="2016224" cy="369332"/>
          </a:xfrm>
          <a:prstGeom prst="rect">
            <a:avLst/>
          </a:prstGeom>
          <a:noFill/>
        </p:spPr>
        <p:txBody>
          <a:bodyPr wrap="square" rtlCol="0">
            <a:spAutoFit/>
          </a:bodyPr>
          <a:lstStyle/>
          <a:p>
            <a:pPr algn="ctr"/>
            <a:r>
              <a:rPr lang="en-US" b="1" dirty="0">
                <a:solidFill>
                  <a:prstClr val="white"/>
                </a:solidFill>
              </a:rPr>
              <a:t>USER STORIES</a:t>
            </a:r>
            <a:endParaRPr lang="en-SG" b="1" dirty="0">
              <a:solidFill>
                <a:prstClr val="white"/>
              </a:solidFill>
            </a:endParaRPr>
          </a:p>
        </p:txBody>
      </p:sp>
      <p:sp>
        <p:nvSpPr>
          <p:cNvPr id="13" name="Rounded Rectangle 19"/>
          <p:cNvSpPr>
            <a:spLocks noChangeAspect="1"/>
          </p:cNvSpPr>
          <p:nvPr/>
        </p:nvSpPr>
        <p:spPr>
          <a:xfrm>
            <a:off x="8081019" y="822941"/>
            <a:ext cx="2160000" cy="2340000"/>
          </a:xfrm>
          <a:prstGeom prst="foldedCorner">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16" name="Folded Corner 15"/>
          <p:cNvSpPr>
            <a:spLocks noChangeAspect="1"/>
          </p:cNvSpPr>
          <p:nvPr/>
        </p:nvSpPr>
        <p:spPr>
          <a:xfrm>
            <a:off x="8093736" y="3464541"/>
            <a:ext cx="2160000" cy="2340000"/>
          </a:xfrm>
          <a:prstGeom prst="foldedCorner">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17" name="Rectangle 16"/>
          <p:cNvSpPr/>
          <p:nvPr/>
        </p:nvSpPr>
        <p:spPr>
          <a:xfrm rot="10800000">
            <a:off x="8093736" y="3482733"/>
            <a:ext cx="2160240" cy="432047"/>
          </a:xfrm>
          <a:prstGeom prst="rect">
            <a:avLst/>
          </a:prstGeom>
          <a:solidFill>
            <a:schemeClr val="accent6">
              <a:lumMod val="75000"/>
            </a:schemeClr>
          </a:solidFill>
          <a:ln w="38100">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23" name="Rectangle 22"/>
          <p:cNvSpPr/>
          <p:nvPr/>
        </p:nvSpPr>
        <p:spPr>
          <a:xfrm rot="10800000">
            <a:off x="8085270" y="841133"/>
            <a:ext cx="2160240" cy="432047"/>
          </a:xfrm>
          <a:prstGeom prst="rect">
            <a:avLst/>
          </a:prstGeom>
          <a:solidFill>
            <a:schemeClr val="accent6">
              <a:lumMod val="75000"/>
            </a:schemeClr>
          </a:solidFill>
          <a:ln w="38100">
            <a:solidFill>
              <a:schemeClr val="accent6">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24" name="TextBox 23"/>
          <p:cNvSpPr txBox="1"/>
          <p:nvPr/>
        </p:nvSpPr>
        <p:spPr>
          <a:xfrm>
            <a:off x="8096318" y="841132"/>
            <a:ext cx="2016224" cy="369332"/>
          </a:xfrm>
          <a:prstGeom prst="rect">
            <a:avLst/>
          </a:prstGeom>
          <a:noFill/>
        </p:spPr>
        <p:txBody>
          <a:bodyPr wrap="square" rtlCol="0">
            <a:spAutoFit/>
          </a:bodyPr>
          <a:lstStyle/>
          <a:p>
            <a:pPr algn="ctr"/>
            <a:r>
              <a:rPr lang="en-US" b="1" dirty="0">
                <a:solidFill>
                  <a:prstClr val="white"/>
                </a:solidFill>
              </a:rPr>
              <a:t>PROTOTYPES</a:t>
            </a:r>
            <a:endParaRPr lang="en-SG" b="1" dirty="0">
              <a:solidFill>
                <a:prstClr val="white"/>
              </a:solidFill>
            </a:endParaRPr>
          </a:p>
        </p:txBody>
      </p:sp>
      <p:sp>
        <p:nvSpPr>
          <p:cNvPr id="27" name="Flowchart: Connector 26"/>
          <p:cNvSpPr>
            <a:spLocks/>
          </p:cNvSpPr>
          <p:nvPr/>
        </p:nvSpPr>
        <p:spPr>
          <a:xfrm>
            <a:off x="7814732" y="1812322"/>
            <a:ext cx="506308" cy="506308"/>
          </a:xfrm>
          <a:prstGeom prst="flowChartConnector">
            <a:avLst/>
          </a:prstGeom>
          <a:solidFill>
            <a:schemeClr val="accent6">
              <a:lumMod val="75000"/>
            </a:schemeClr>
          </a:solidFill>
        </p:spPr>
        <p:txBody>
          <a:bodyPr wrap="square" lIns="0" tIns="0" rIns="0" bIns="0" rtlCol="0" anchor="ctr" anchorCtr="0">
            <a:noAutofit/>
          </a:bodyPr>
          <a:lstStyle/>
          <a:p>
            <a:pPr algn="ctr"/>
            <a:r>
              <a:rPr lang="en-US" sz="2800" b="1" dirty="0">
                <a:solidFill>
                  <a:prstClr val="white"/>
                </a:solidFill>
              </a:rPr>
              <a:t>+</a:t>
            </a:r>
            <a:endParaRPr lang="en-SG" sz="2800" b="1" dirty="0">
              <a:solidFill>
                <a:prstClr val="white"/>
              </a:solidFill>
            </a:endParaRPr>
          </a:p>
        </p:txBody>
      </p:sp>
      <p:sp>
        <p:nvSpPr>
          <p:cNvPr id="28" name="Flowchart: Connector 27"/>
          <p:cNvSpPr>
            <a:spLocks/>
          </p:cNvSpPr>
          <p:nvPr/>
        </p:nvSpPr>
        <p:spPr>
          <a:xfrm>
            <a:off x="7845212" y="4433602"/>
            <a:ext cx="506308" cy="506308"/>
          </a:xfrm>
          <a:prstGeom prst="flowChartConnector">
            <a:avLst/>
          </a:prstGeom>
          <a:solidFill>
            <a:schemeClr val="accent6">
              <a:lumMod val="75000"/>
            </a:schemeClr>
          </a:solidFill>
        </p:spPr>
        <p:txBody>
          <a:bodyPr wrap="square" lIns="0" tIns="0" rIns="0" bIns="0" rtlCol="0" anchor="ctr" anchorCtr="0">
            <a:noAutofit/>
          </a:bodyPr>
          <a:lstStyle/>
          <a:p>
            <a:pPr algn="ctr"/>
            <a:r>
              <a:rPr lang="en-US" sz="2800" b="1" dirty="0">
                <a:solidFill>
                  <a:prstClr val="white"/>
                </a:solidFill>
              </a:rPr>
              <a:t>+</a:t>
            </a:r>
            <a:endParaRPr lang="en-SG" sz="2800" b="1" dirty="0">
              <a:solidFill>
                <a:prstClr val="white"/>
              </a:solidFill>
            </a:endParaRPr>
          </a:p>
        </p:txBody>
      </p:sp>
      <p:sp>
        <p:nvSpPr>
          <p:cNvPr id="31" name="Round Same Side Corner Rectangle 30"/>
          <p:cNvSpPr>
            <a:spLocks noChangeAspect="1"/>
          </p:cNvSpPr>
          <p:nvPr/>
        </p:nvSpPr>
        <p:spPr>
          <a:xfrm rot="10800000">
            <a:off x="2171439" y="3850622"/>
            <a:ext cx="2160000" cy="2340000"/>
          </a:xfrm>
          <a:prstGeom prst="round2SameRect">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32" name="Round Same Side Corner Rectangle 31"/>
          <p:cNvSpPr/>
          <p:nvPr/>
        </p:nvSpPr>
        <p:spPr>
          <a:xfrm rot="10800000">
            <a:off x="2171320" y="5758575"/>
            <a:ext cx="2160240" cy="432047"/>
          </a:xfrm>
          <a:prstGeom prst="round2SameRect">
            <a:avLst>
              <a:gd name="adj1" fmla="val 50000"/>
              <a:gd name="adj2" fmla="val 0"/>
            </a:avLst>
          </a:prstGeom>
          <a:solidFill>
            <a:schemeClr val="accent6">
              <a:lumMod val="75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33" name="TextBox 32"/>
          <p:cNvSpPr txBox="1"/>
          <p:nvPr/>
        </p:nvSpPr>
        <p:spPr>
          <a:xfrm>
            <a:off x="2243327" y="5760330"/>
            <a:ext cx="2016224" cy="369332"/>
          </a:xfrm>
          <a:prstGeom prst="rect">
            <a:avLst/>
          </a:prstGeom>
          <a:noFill/>
        </p:spPr>
        <p:txBody>
          <a:bodyPr wrap="square" rtlCol="0">
            <a:spAutoFit/>
          </a:bodyPr>
          <a:lstStyle/>
          <a:p>
            <a:pPr algn="ctr"/>
            <a:r>
              <a:rPr lang="en-US" b="1" dirty="0">
                <a:solidFill>
                  <a:prstClr val="white"/>
                </a:solidFill>
              </a:rPr>
              <a:t>GLOSSARY</a:t>
            </a:r>
            <a:endParaRPr lang="en-SG" b="1" dirty="0">
              <a:solidFill>
                <a:prstClr val="white"/>
              </a:solidFill>
            </a:endParaRPr>
          </a:p>
        </p:txBody>
      </p:sp>
      <p:sp>
        <p:nvSpPr>
          <p:cNvPr id="34" name="Flowchart: Connector 33"/>
          <p:cNvSpPr>
            <a:spLocks/>
          </p:cNvSpPr>
          <p:nvPr/>
        </p:nvSpPr>
        <p:spPr>
          <a:xfrm>
            <a:off x="2892212" y="3604122"/>
            <a:ext cx="506308" cy="519351"/>
          </a:xfrm>
          <a:prstGeom prst="flowChartConnector">
            <a:avLst/>
          </a:prstGeom>
          <a:solidFill>
            <a:schemeClr val="accent6">
              <a:lumMod val="75000"/>
            </a:schemeClr>
          </a:solidFill>
        </p:spPr>
        <p:txBody>
          <a:bodyPr wrap="square" rtlCol="0" anchor="ctr" anchorCtr="0">
            <a:spAutoFit/>
          </a:bodyPr>
          <a:lstStyle/>
          <a:p>
            <a:pPr algn="ctr"/>
            <a:r>
              <a:rPr lang="en-SG" b="1" dirty="0">
                <a:solidFill>
                  <a:prstClr val="white"/>
                </a:solidFill>
              </a:rPr>
              <a:t>↓</a:t>
            </a:r>
          </a:p>
        </p:txBody>
      </p:sp>
      <p:sp>
        <p:nvSpPr>
          <p:cNvPr id="35" name="Round Same Side Corner Rectangle 34"/>
          <p:cNvSpPr>
            <a:spLocks noChangeAspect="1"/>
          </p:cNvSpPr>
          <p:nvPr/>
        </p:nvSpPr>
        <p:spPr>
          <a:xfrm rot="10800000">
            <a:off x="4779052" y="3857517"/>
            <a:ext cx="2160000" cy="2340000"/>
          </a:xfrm>
          <a:prstGeom prst="round2SameRect">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36" name="Round Same Side Corner Rectangle 35"/>
          <p:cNvSpPr/>
          <p:nvPr/>
        </p:nvSpPr>
        <p:spPr>
          <a:xfrm rot="10800000">
            <a:off x="4779052" y="5765469"/>
            <a:ext cx="2160240" cy="432047"/>
          </a:xfrm>
          <a:prstGeom prst="round2SameRect">
            <a:avLst>
              <a:gd name="adj1" fmla="val 50000"/>
              <a:gd name="adj2" fmla="val 0"/>
            </a:avLst>
          </a:prstGeom>
          <a:solidFill>
            <a:schemeClr val="accent6">
              <a:lumMod val="75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p:sp>
        <p:nvSpPr>
          <p:cNvPr id="37" name="TextBox 36"/>
          <p:cNvSpPr txBox="1"/>
          <p:nvPr/>
        </p:nvSpPr>
        <p:spPr>
          <a:xfrm>
            <a:off x="4851060" y="5765469"/>
            <a:ext cx="2016224" cy="369332"/>
          </a:xfrm>
          <a:prstGeom prst="rect">
            <a:avLst/>
          </a:prstGeom>
          <a:noFill/>
        </p:spPr>
        <p:txBody>
          <a:bodyPr wrap="square" rtlCol="0">
            <a:spAutoFit/>
          </a:bodyPr>
          <a:lstStyle/>
          <a:p>
            <a:pPr algn="ctr"/>
            <a:r>
              <a:rPr lang="en-US" b="1" dirty="0">
                <a:solidFill>
                  <a:prstClr val="white"/>
                </a:solidFill>
              </a:rPr>
              <a:t>SUPPLEMENTARY</a:t>
            </a:r>
            <a:endParaRPr lang="en-SG" b="1" dirty="0">
              <a:solidFill>
                <a:prstClr val="white"/>
              </a:solidFill>
            </a:endParaRPr>
          </a:p>
        </p:txBody>
      </p:sp>
      <p:sp>
        <p:nvSpPr>
          <p:cNvPr id="38" name="Flowchart: Connector 37"/>
          <p:cNvSpPr>
            <a:spLocks/>
          </p:cNvSpPr>
          <p:nvPr/>
        </p:nvSpPr>
        <p:spPr>
          <a:xfrm>
            <a:off x="5543972" y="3604122"/>
            <a:ext cx="506308" cy="519351"/>
          </a:xfrm>
          <a:prstGeom prst="flowChartConnector">
            <a:avLst/>
          </a:prstGeom>
          <a:solidFill>
            <a:schemeClr val="accent6">
              <a:lumMod val="75000"/>
            </a:schemeClr>
          </a:solidFill>
        </p:spPr>
        <p:txBody>
          <a:bodyPr wrap="square" rtlCol="0" anchor="ctr" anchorCtr="0">
            <a:spAutoFit/>
          </a:bodyPr>
          <a:lstStyle/>
          <a:p>
            <a:pPr algn="ctr"/>
            <a:r>
              <a:rPr lang="en-SG" b="1" dirty="0">
                <a:solidFill>
                  <a:prstClr val="white"/>
                </a:solidFill>
              </a:rPr>
              <a:t>↓</a:t>
            </a:r>
          </a:p>
        </p:txBody>
      </p:sp>
      <mc:AlternateContent xmlns:mc="http://schemas.openxmlformats.org/markup-compatibility/2006" xmlns:p14="http://schemas.microsoft.com/office/powerpoint/2010/main">
        <mc:Choice Requires="p14">
          <p:contentPart p14:bwMode="auto" r:id="rId2">
            <p14:nvContentPartPr>
              <p14:cNvPr id="978946" name="Ink 3"/>
              <p14:cNvContentPartPr>
                <a14:cpLocks xmlns:a14="http://schemas.microsoft.com/office/drawing/2010/main" noRot="1" noChangeAspect="1" noEditPoints="1" noChangeArrowheads="1" noChangeShapeType="1"/>
              </p14:cNvContentPartPr>
              <p14:nvPr/>
            </p14:nvContentPartPr>
            <p14:xfrm>
              <a:off x="5345113" y="1033463"/>
              <a:ext cx="1536700" cy="1377950"/>
            </p14:xfrm>
          </p:contentPart>
        </mc:Choice>
        <mc:Fallback xmlns="">
          <p:pic>
            <p:nvPicPr>
              <p:cNvPr id="978946" name="Ink 3"/>
              <p:cNvPicPr>
                <a:picLocks noRot="1" noChangeAspect="1" noEditPoints="1" noChangeArrowheads="1" noChangeShapeType="1"/>
              </p:cNvPicPr>
              <p:nvPr/>
            </p:nvPicPr>
            <p:blipFill>
              <a:blip r:embed="rId3"/>
              <a:stretch>
                <a:fillRect/>
              </a:stretch>
            </p:blipFill>
            <p:spPr>
              <a:xfrm>
                <a:off x="5326035" y="1024106"/>
                <a:ext cx="1574497" cy="1396663"/>
              </a:xfrm>
              <a:prstGeom prst="rect">
                <a:avLst/>
              </a:prstGeom>
            </p:spPr>
          </p:pic>
        </mc:Fallback>
      </mc:AlternateContent>
      <p:grpSp>
        <p:nvGrpSpPr>
          <p:cNvPr id="978947" name="Group 17"/>
          <p:cNvGrpSpPr>
            <a:grpSpLocks/>
          </p:cNvGrpSpPr>
          <p:nvPr/>
        </p:nvGrpSpPr>
        <p:grpSpPr bwMode="auto">
          <a:xfrm>
            <a:off x="3024188" y="971551"/>
            <a:ext cx="1408112" cy="1427163"/>
            <a:chOff x="945" y="692"/>
            <a:chExt cx="887" cy="899"/>
          </a:xfrm>
        </p:grpSpPr>
        <mc:AlternateContent xmlns:mc="http://schemas.openxmlformats.org/markup-compatibility/2006" xmlns:p14="http://schemas.microsoft.com/office/powerpoint/2010/main">
          <mc:Choice Requires="p14">
            <p:contentPart p14:bwMode="auto" r:id="rId4">
              <p14:nvContentPartPr>
                <p14:cNvPr id="978948" name="Ink 2"/>
                <p14:cNvContentPartPr>
                  <a14:cpLocks xmlns:a14="http://schemas.microsoft.com/office/drawing/2010/main" noRot="1" noChangeAspect="1" noEditPoints="1" noChangeArrowheads="1" noChangeShapeType="1"/>
                </p14:cNvContentPartPr>
                <p14:nvPr/>
              </p14:nvContentPartPr>
              <p14:xfrm>
                <a:off x="978" y="692"/>
                <a:ext cx="854" cy="899"/>
              </p14:xfrm>
            </p:contentPart>
          </mc:Choice>
          <mc:Fallback xmlns="">
            <p:pic>
              <p:nvPicPr>
                <p:cNvPr id="978948" name="Ink 2"/>
                <p:cNvPicPr>
                  <a:picLocks noRot="1" noChangeAspect="1" noEditPoints="1" noChangeArrowheads="1" noChangeShapeType="1"/>
                </p:cNvPicPr>
                <p:nvPr/>
              </p:nvPicPr>
              <p:blipFill>
                <a:blip r:embed="rId5"/>
                <a:stretch>
                  <a:fillRect/>
                </a:stretch>
              </p:blipFill>
              <p:spPr>
                <a:xfrm>
                  <a:off x="968" y="682"/>
                  <a:ext cx="877" cy="9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78949" name="Ink 5"/>
                <p14:cNvContentPartPr>
                  <a14:cpLocks xmlns:a14="http://schemas.microsoft.com/office/drawing/2010/main" noRot="1" noChangeAspect="1" noEditPoints="1" noChangeArrowheads="1" noChangeShapeType="1"/>
                </p14:cNvContentPartPr>
                <p14:nvPr/>
              </p14:nvContentPartPr>
              <p14:xfrm>
                <a:off x="945" y="1215"/>
                <a:ext cx="761" cy="209"/>
              </p14:xfrm>
            </p:contentPart>
          </mc:Choice>
          <mc:Fallback xmlns="">
            <p:pic>
              <p:nvPicPr>
                <p:cNvPr id="978949" name="Ink 5"/>
                <p:cNvPicPr>
                  <a:picLocks noRot="1" noChangeAspect="1" noEditPoints="1" noChangeArrowheads="1" noChangeShapeType="1"/>
                </p:cNvPicPr>
                <p:nvPr/>
              </p:nvPicPr>
              <p:blipFill>
                <a:blip r:embed="rId7"/>
                <a:stretch>
                  <a:fillRect/>
                </a:stretch>
              </p:blipFill>
              <p:spPr>
                <a:xfrm>
                  <a:off x="937" y="1206"/>
                  <a:ext cx="784" cy="224"/>
                </a:xfrm>
                <a:prstGeom prst="rect">
                  <a:avLst/>
                </a:prstGeom>
              </p:spPr>
            </p:pic>
          </mc:Fallback>
        </mc:AlternateContent>
      </p:grpSp>
      <p:grpSp>
        <p:nvGrpSpPr>
          <p:cNvPr id="978950" name="Group 16"/>
          <p:cNvGrpSpPr>
            <a:grpSpLocks/>
          </p:cNvGrpSpPr>
          <p:nvPr/>
        </p:nvGrpSpPr>
        <p:grpSpPr bwMode="auto">
          <a:xfrm>
            <a:off x="8664576" y="1408113"/>
            <a:ext cx="1020763" cy="1522412"/>
            <a:chOff x="4498" y="887"/>
            <a:chExt cx="643" cy="959"/>
          </a:xfrm>
        </p:grpSpPr>
        <mc:AlternateContent xmlns:mc="http://schemas.openxmlformats.org/markup-compatibility/2006" xmlns:p14="http://schemas.microsoft.com/office/powerpoint/2010/main">
          <mc:Choice Requires="p14">
            <p:contentPart p14:bwMode="auto" r:id="rId8">
              <p14:nvContentPartPr>
                <p14:cNvPr id="978951" name="Ink 4"/>
                <p14:cNvContentPartPr>
                  <a14:cpLocks xmlns:a14="http://schemas.microsoft.com/office/drawing/2010/main" noRot="1" noChangeAspect="1" noEditPoints="1" noChangeArrowheads="1" noChangeShapeType="1"/>
                </p14:cNvContentPartPr>
                <p14:nvPr/>
              </p14:nvContentPartPr>
              <p14:xfrm>
                <a:off x="4498" y="887"/>
                <a:ext cx="643" cy="928"/>
              </p14:xfrm>
            </p:contentPart>
          </mc:Choice>
          <mc:Fallback xmlns="">
            <p:pic>
              <p:nvPicPr>
                <p:cNvPr id="978951" name="Ink 4"/>
                <p:cNvPicPr>
                  <a:picLocks noRot="1" noChangeAspect="1" noEditPoints="1" noChangeArrowheads="1" noChangeShapeType="1"/>
                </p:cNvPicPr>
                <p:nvPr/>
              </p:nvPicPr>
              <p:blipFill>
                <a:blip r:embed="rId9"/>
                <a:stretch>
                  <a:fillRect/>
                </a:stretch>
              </p:blipFill>
              <p:spPr>
                <a:xfrm>
                  <a:off x="4490" y="883"/>
                  <a:ext cx="661" cy="93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78952" name="Ink 6"/>
                <p14:cNvContentPartPr>
                  <a14:cpLocks xmlns:a14="http://schemas.microsoft.com/office/drawing/2010/main" noRot="1" noChangeAspect="1" noEditPoints="1" noChangeArrowheads="1" noChangeShapeType="1"/>
                </p14:cNvContentPartPr>
                <p14:nvPr/>
              </p14:nvContentPartPr>
              <p14:xfrm>
                <a:off x="4518" y="1374"/>
                <a:ext cx="616" cy="472"/>
              </p14:xfrm>
            </p:contentPart>
          </mc:Choice>
          <mc:Fallback xmlns="">
            <p:pic>
              <p:nvPicPr>
                <p:cNvPr id="978952" name="Ink 6"/>
                <p:cNvPicPr>
                  <a:picLocks noRot="1" noChangeAspect="1" noEditPoints="1" noChangeArrowheads="1" noChangeShapeType="1"/>
                </p:cNvPicPr>
                <p:nvPr/>
              </p:nvPicPr>
              <p:blipFill>
                <a:blip r:embed="rId11"/>
                <a:stretch>
                  <a:fillRect/>
                </a:stretch>
              </p:blipFill>
              <p:spPr>
                <a:xfrm>
                  <a:off x="4514" y="1364"/>
                  <a:ext cx="629" cy="49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978960" name="Ink 8"/>
              <p14:cNvContentPartPr>
                <a14:cpLocks xmlns:a14="http://schemas.microsoft.com/office/drawing/2010/main" noRot="1" noChangeAspect="1" noEditPoints="1" noChangeArrowheads="1" noChangeShapeType="1"/>
              </p14:cNvContentPartPr>
              <p14:nvPr/>
            </p14:nvContentPartPr>
            <p14:xfrm>
              <a:off x="2476501" y="4279900"/>
              <a:ext cx="1509713" cy="1219200"/>
            </p14:xfrm>
          </p:contentPart>
        </mc:Choice>
        <mc:Fallback xmlns="">
          <p:pic>
            <p:nvPicPr>
              <p:cNvPr id="978960" name="Ink 8"/>
              <p:cNvPicPr>
                <a:picLocks noRot="1" noChangeAspect="1" noEditPoints="1" noChangeArrowheads="1" noChangeShapeType="1"/>
              </p:cNvPicPr>
              <p:nvPr/>
            </p:nvPicPr>
            <p:blipFill>
              <a:blip r:embed="rId13"/>
              <a:stretch>
                <a:fillRect/>
              </a:stretch>
            </p:blipFill>
            <p:spPr>
              <a:xfrm>
                <a:off x="2457432" y="4270544"/>
                <a:ext cx="1547492" cy="1237913"/>
              </a:xfrm>
              <a:prstGeom prst="rect">
                <a:avLst/>
              </a:prstGeom>
            </p:spPr>
          </p:pic>
        </mc:Fallback>
      </mc:AlternateContent>
      <p:grpSp>
        <p:nvGrpSpPr>
          <p:cNvPr id="978961" name="Group 15"/>
          <p:cNvGrpSpPr>
            <a:grpSpLocks/>
          </p:cNvGrpSpPr>
          <p:nvPr/>
        </p:nvGrpSpPr>
        <p:grpSpPr bwMode="auto">
          <a:xfrm>
            <a:off x="5135564" y="4152901"/>
            <a:ext cx="1449387" cy="1489075"/>
            <a:chOff x="595" y="2530"/>
            <a:chExt cx="913" cy="938"/>
          </a:xfrm>
        </p:grpSpPr>
        <mc:AlternateContent xmlns:mc="http://schemas.openxmlformats.org/markup-compatibility/2006" xmlns:p14="http://schemas.microsoft.com/office/powerpoint/2010/main">
          <mc:Choice Requires="p14">
            <p:contentPart p14:bwMode="auto" r:id="rId14">
              <p14:nvContentPartPr>
                <p14:cNvPr id="978962" name="Ink 7"/>
                <p14:cNvContentPartPr>
                  <a14:cpLocks xmlns:a14="http://schemas.microsoft.com/office/drawing/2010/main" noRot="1" noChangeAspect="1" noEditPoints="1" noChangeArrowheads="1" noChangeShapeType="1"/>
                </p14:cNvContentPartPr>
                <p14:nvPr/>
              </p14:nvContentPartPr>
              <p14:xfrm>
                <a:off x="595" y="2530"/>
                <a:ext cx="913" cy="938"/>
              </p14:xfrm>
            </p:contentPart>
          </mc:Choice>
          <mc:Fallback xmlns="">
            <p:pic>
              <p:nvPicPr>
                <p:cNvPr id="978962" name="Ink 7"/>
                <p:cNvPicPr>
                  <a:picLocks noRot="1" noChangeAspect="1" noEditPoints="1" noChangeArrowheads="1" noChangeShapeType="1"/>
                </p:cNvPicPr>
                <p:nvPr/>
              </p:nvPicPr>
              <p:blipFill>
                <a:blip r:embed="rId19"/>
                <a:stretch>
                  <a:fillRect/>
                </a:stretch>
              </p:blipFill>
              <p:spPr>
                <a:xfrm>
                  <a:off x="592" y="2519"/>
                  <a:ext cx="927" cy="95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78963" name="Ink 11"/>
                <p14:cNvContentPartPr>
                  <a14:cpLocks xmlns:a14="http://schemas.microsoft.com/office/drawing/2010/main" noRot="1" noChangeAspect="1" noEditPoints="1" noChangeArrowheads="1" noChangeShapeType="1"/>
                </p14:cNvContentPartPr>
                <p14:nvPr/>
              </p14:nvContentPartPr>
              <p14:xfrm>
                <a:off x="735" y="3040"/>
                <a:ext cx="509" cy="403"/>
              </p14:xfrm>
            </p:contentPart>
          </mc:Choice>
          <mc:Fallback xmlns="">
            <p:pic>
              <p:nvPicPr>
                <p:cNvPr id="978963" name="Ink 11"/>
                <p:cNvPicPr>
                  <a:picLocks noRot="1" noChangeAspect="1" noEditPoints="1" noChangeArrowheads="1" noChangeShapeType="1"/>
                </p:cNvPicPr>
                <p:nvPr/>
              </p:nvPicPr>
              <p:blipFill>
                <a:blip r:embed="rId21"/>
                <a:stretch>
                  <a:fillRect/>
                </a:stretch>
              </p:blipFill>
              <p:spPr>
                <a:xfrm>
                  <a:off x="728" y="3035"/>
                  <a:ext cx="526" cy="420"/>
                </a:xfrm>
                <a:prstGeom prst="rect">
                  <a:avLst/>
                </a:prstGeom>
              </p:spPr>
            </p:pic>
          </mc:Fallback>
        </mc:AlternateContent>
      </p:grpSp>
      <p:sp>
        <p:nvSpPr>
          <p:cNvPr id="45" name="Rounded Rectangle 44"/>
          <p:cNvSpPr>
            <a:spLocks noChangeAspect="1"/>
          </p:cNvSpPr>
          <p:nvPr/>
        </p:nvSpPr>
        <p:spPr>
          <a:xfrm rot="10800000">
            <a:off x="1770734" y="726050"/>
            <a:ext cx="896266" cy="2340000"/>
          </a:xfrm>
          <a:prstGeom prst="roundRect">
            <a:avLst>
              <a:gd name="adj" fmla="val 33671"/>
            </a:avLst>
          </a:prstGeom>
          <a:solidFill>
            <a:schemeClr val="bg1"/>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C00000"/>
              </a:solidFill>
            </a:endParaRPr>
          </a:p>
        </p:txBody>
      </p:sp>
      <p:sp>
        <p:nvSpPr>
          <p:cNvPr id="46" name="Round Same Side Corner Rectangle 45"/>
          <p:cNvSpPr/>
          <p:nvPr/>
        </p:nvSpPr>
        <p:spPr>
          <a:xfrm rot="10800000">
            <a:off x="1770615" y="2634002"/>
            <a:ext cx="896366" cy="432047"/>
          </a:xfrm>
          <a:prstGeom prst="round2SameRect">
            <a:avLst>
              <a:gd name="adj1" fmla="val 50000"/>
              <a:gd name="adj2" fmla="val 0"/>
            </a:avLst>
          </a:prstGeom>
          <a:solidFill>
            <a:schemeClr val="accent6">
              <a:lumMod val="75000"/>
            </a:schemeClr>
          </a:solid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prstClr val="white"/>
              </a:solidFill>
            </a:endParaRPr>
          </a:p>
        </p:txBody>
      </p:sp>
      <mc:AlternateContent xmlns:mc="http://schemas.openxmlformats.org/markup-compatibility/2006" xmlns:p14="http://schemas.microsoft.com/office/powerpoint/2010/main">
        <mc:Choice Requires="p14">
          <p:contentPart p14:bwMode="auto" r:id="rId22">
            <p14:nvContentPartPr>
              <p14:cNvPr id="47" name="Ink 46"/>
              <p14:cNvContentPartPr/>
              <p14:nvPr/>
            </p14:nvContentPartPr>
            <p14:xfrm>
              <a:off x="1850520" y="951480"/>
              <a:ext cx="724680" cy="1499760"/>
            </p14:xfrm>
          </p:contentPart>
        </mc:Choice>
        <mc:Fallback xmlns="">
          <p:pic>
            <p:nvPicPr>
              <p:cNvPr id="47" name="Ink 46"/>
              <p:cNvPicPr/>
              <p:nvPr/>
            </p:nvPicPr>
            <p:blipFill>
              <a:blip r:embed="rId23"/>
              <a:stretch>
                <a:fillRect/>
              </a:stretch>
            </p:blipFill>
            <p:spPr>
              <a:xfrm>
                <a:off x="1831440" y="932400"/>
                <a:ext cx="762480" cy="1537560"/>
              </a:xfrm>
              <a:prstGeom prst="rect">
                <a:avLst/>
              </a:prstGeom>
            </p:spPr>
          </p:pic>
        </mc:Fallback>
      </mc:AlternateContent>
      <p:sp>
        <p:nvSpPr>
          <p:cNvPr id="48" name="TextBox 47"/>
          <p:cNvSpPr txBox="1"/>
          <p:nvPr/>
        </p:nvSpPr>
        <p:spPr>
          <a:xfrm>
            <a:off x="1842872" y="2655683"/>
            <a:ext cx="732329" cy="369332"/>
          </a:xfrm>
          <a:prstGeom prst="rect">
            <a:avLst/>
          </a:prstGeom>
          <a:noFill/>
        </p:spPr>
        <p:txBody>
          <a:bodyPr wrap="square" rtlCol="0">
            <a:spAutoFit/>
          </a:bodyPr>
          <a:lstStyle/>
          <a:p>
            <a:pPr algn="ctr"/>
            <a:r>
              <a:rPr lang="en-US" b="1" dirty="0">
                <a:solidFill>
                  <a:prstClr val="white"/>
                </a:solidFill>
              </a:rPr>
              <a:t>TEXT</a:t>
            </a:r>
            <a:endParaRPr lang="en-SG" b="1" dirty="0">
              <a:solidFill>
                <a:prstClr val="white"/>
              </a:solidFill>
            </a:endParaRPr>
          </a:p>
        </p:txBody>
      </p:sp>
      <p:sp>
        <p:nvSpPr>
          <p:cNvPr id="2" name="TextBox 1"/>
          <p:cNvSpPr txBox="1"/>
          <p:nvPr/>
        </p:nvSpPr>
        <p:spPr>
          <a:xfrm>
            <a:off x="8697590" y="4369059"/>
            <a:ext cx="1143000" cy="646331"/>
          </a:xfrm>
          <a:prstGeom prst="rect">
            <a:avLst/>
          </a:prstGeom>
          <a:noFill/>
        </p:spPr>
        <p:txBody>
          <a:bodyPr wrap="square" rtlCol="0">
            <a:spAutoFit/>
          </a:bodyPr>
          <a:lstStyle/>
          <a:p>
            <a:r>
              <a:rPr lang="en-US" dirty="0">
                <a:solidFill>
                  <a:schemeClr val="bg1">
                    <a:lumMod val="65000"/>
                  </a:schemeClr>
                </a:solidFill>
              </a:rPr>
              <a:t>In a later week</a:t>
            </a:r>
          </a:p>
        </p:txBody>
      </p:sp>
    </p:spTree>
    <p:extLst>
      <p:ext uri="{BB962C8B-B14F-4D97-AF65-F5344CB8AC3E}">
        <p14:creationId xmlns:p14="http://schemas.microsoft.com/office/powerpoint/2010/main" val="142848646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06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8"/>
          <p:cNvSpPr txBox="1"/>
          <p:nvPr/>
        </p:nvSpPr>
        <p:spPr>
          <a:xfrm>
            <a:off x="10376452" y="69383"/>
            <a:ext cx="18917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prstClr val="white">
                    <a:lumMod val="75000"/>
                  </a:prstClr>
                </a:solidFill>
              </a:rPr>
              <a:t>[Sep, 2024]</a:t>
            </a:r>
            <a:endParaRPr lang="en-SG" sz="1600" b="1" dirty="0">
              <a:solidFill>
                <a:prstClr val="white">
                  <a:lumMod val="75000"/>
                </a:prstClr>
              </a:solidFill>
            </a:endParaRPr>
          </a:p>
        </p:txBody>
      </p:sp>
      <p:sp>
        <p:nvSpPr>
          <p:cNvPr id="9" name="Rectangle 8"/>
          <p:cNvSpPr/>
          <p:nvPr/>
        </p:nvSpPr>
        <p:spPr>
          <a:xfrm>
            <a:off x="2956550" y="1905000"/>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10" name="Rectangle 9"/>
          <p:cNvSpPr/>
          <p:nvPr/>
        </p:nvSpPr>
        <p:spPr>
          <a:xfrm>
            <a:off x="5836900" y="1905000"/>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sp>
        <p:nvSpPr>
          <p:cNvPr id="12" name="Rectangle 11"/>
          <p:cNvSpPr/>
          <p:nvPr/>
        </p:nvSpPr>
        <p:spPr>
          <a:xfrm>
            <a:off x="4875516" y="6182509"/>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sp>
        <p:nvSpPr>
          <p:cNvPr id="13" name="Rectangle 12"/>
          <p:cNvSpPr/>
          <p:nvPr/>
        </p:nvSpPr>
        <p:spPr>
          <a:xfrm>
            <a:off x="2971800" y="5925765"/>
            <a:ext cx="1309192"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:Foo</a:t>
            </a:r>
            <a:endParaRPr lang="en-SG" b="1" u="sng" dirty="0">
              <a:solidFill>
                <a:prstClr val="white"/>
              </a:solidFill>
              <a:latin typeface="Calibri"/>
            </a:endParaRPr>
          </a:p>
        </p:txBody>
      </p:sp>
      <p:cxnSp>
        <p:nvCxnSpPr>
          <p:cNvPr id="14" name="Straight Connector 13"/>
          <p:cNvCxnSpPr>
            <a:stCxn id="13" idx="3"/>
            <a:endCxn id="12" idx="1"/>
          </p:cNvCxnSpPr>
          <p:nvPr/>
        </p:nvCxnSpPr>
        <p:spPr>
          <a:xfrm>
            <a:off x="4280992" y="6119237"/>
            <a:ext cx="594524" cy="256744"/>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75516" y="5403866"/>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cxnSp>
        <p:nvCxnSpPr>
          <p:cNvPr id="16" name="Straight Connector 15"/>
          <p:cNvCxnSpPr>
            <a:endCxn id="15" idx="1"/>
          </p:cNvCxnSpPr>
          <p:nvPr/>
        </p:nvCxnSpPr>
        <p:spPr>
          <a:xfrm flipV="1">
            <a:off x="4310464" y="5597339"/>
            <a:ext cx="565053" cy="324203"/>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3"/>
            <a:endCxn id="10" idx="1"/>
          </p:cNvCxnSpPr>
          <p:nvPr/>
        </p:nvCxnSpPr>
        <p:spPr>
          <a:xfrm>
            <a:off x="3908405" y="2098472"/>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50715" y="2219727"/>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19" name="TextBox 18"/>
          <p:cNvSpPr txBox="1"/>
          <p:nvPr/>
        </p:nvSpPr>
        <p:spPr>
          <a:xfrm>
            <a:off x="4043097" y="2198712"/>
            <a:ext cx="719525"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sp>
        <p:nvSpPr>
          <p:cNvPr id="20" name="Rectangle 19"/>
          <p:cNvSpPr/>
          <p:nvPr/>
        </p:nvSpPr>
        <p:spPr>
          <a:xfrm>
            <a:off x="2926803" y="3070838"/>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21" name="Rectangle 20"/>
          <p:cNvSpPr/>
          <p:nvPr/>
        </p:nvSpPr>
        <p:spPr>
          <a:xfrm>
            <a:off x="5807153" y="3070838"/>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cxnSp>
        <p:nvCxnSpPr>
          <p:cNvPr id="22" name="Straight Connector 21"/>
          <p:cNvCxnSpPr>
            <a:stCxn id="20" idx="3"/>
            <a:endCxn id="21" idx="1"/>
          </p:cNvCxnSpPr>
          <p:nvPr/>
        </p:nvCxnSpPr>
        <p:spPr>
          <a:xfrm>
            <a:off x="3878658" y="3264310"/>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135823" y="3294447"/>
            <a:ext cx="701077"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sp>
        <p:nvSpPr>
          <p:cNvPr id="24" name="TextBox 23"/>
          <p:cNvSpPr txBox="1"/>
          <p:nvPr/>
        </p:nvSpPr>
        <p:spPr>
          <a:xfrm>
            <a:off x="4036078" y="3339025"/>
            <a:ext cx="457059"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cxnSp>
        <p:nvCxnSpPr>
          <p:cNvPr id="25" name="Straight Connector 24"/>
          <p:cNvCxnSpPr>
            <a:stCxn id="15" idx="2"/>
            <a:endCxn id="12" idx="0"/>
          </p:cNvCxnSpPr>
          <p:nvPr/>
        </p:nvCxnSpPr>
        <p:spPr>
          <a:xfrm>
            <a:off x="5377712" y="5790811"/>
            <a:ext cx="0" cy="391699"/>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3"/>
            <a:endCxn id="21" idx="0"/>
          </p:cNvCxnSpPr>
          <p:nvPr/>
        </p:nvCxnSpPr>
        <p:spPr>
          <a:xfrm flipH="1" flipV="1">
            <a:off x="6279603" y="3070838"/>
            <a:ext cx="472450" cy="193472"/>
          </a:xfrm>
          <a:prstGeom prst="bentConnector4">
            <a:avLst>
              <a:gd name="adj1" fmla="val -67024"/>
              <a:gd name="adj2" fmla="val 253166"/>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791894" y="3333151"/>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28" name="Rectangle 27"/>
          <p:cNvSpPr/>
          <p:nvPr/>
        </p:nvSpPr>
        <p:spPr>
          <a:xfrm>
            <a:off x="2914949" y="4218265"/>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29" name="Rectangle 28"/>
          <p:cNvSpPr/>
          <p:nvPr/>
        </p:nvSpPr>
        <p:spPr>
          <a:xfrm>
            <a:off x="5795299" y="4218265"/>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cxnSp>
        <p:nvCxnSpPr>
          <p:cNvPr id="30" name="Straight Connector 29"/>
          <p:cNvCxnSpPr>
            <a:stCxn id="28" idx="3"/>
            <a:endCxn id="29" idx="1"/>
          </p:cNvCxnSpPr>
          <p:nvPr/>
        </p:nvCxnSpPr>
        <p:spPr>
          <a:xfrm>
            <a:off x="3866804" y="4411737"/>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54632" y="4427041"/>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32" name="TextBox 31"/>
          <p:cNvSpPr txBox="1"/>
          <p:nvPr/>
        </p:nvSpPr>
        <p:spPr>
          <a:xfrm>
            <a:off x="4036078" y="4388119"/>
            <a:ext cx="457059"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cxnSp>
        <p:nvCxnSpPr>
          <p:cNvPr id="33" name="Elbow Connector 32"/>
          <p:cNvCxnSpPr>
            <a:stCxn id="29" idx="3"/>
            <a:endCxn id="29" idx="0"/>
          </p:cNvCxnSpPr>
          <p:nvPr/>
        </p:nvCxnSpPr>
        <p:spPr>
          <a:xfrm flipH="1" flipV="1">
            <a:off x="6267749" y="4218265"/>
            <a:ext cx="472450" cy="193472"/>
          </a:xfrm>
          <a:prstGeom prst="bentConnector4">
            <a:avLst>
              <a:gd name="adj1" fmla="val -77059"/>
              <a:gd name="adj2" fmla="val 305680"/>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666739" y="3772167"/>
            <a:ext cx="692316" cy="461665"/>
          </a:xfrm>
          <a:prstGeom prst="rect">
            <a:avLst/>
          </a:prstGeom>
          <a:noFill/>
        </p:spPr>
        <p:txBody>
          <a:bodyPr wrap="square" rtlCol="0">
            <a:spAutoFit/>
          </a:bodyPr>
          <a:lstStyle/>
          <a:p>
            <a:pPr>
              <a:defRPr/>
            </a:pPr>
            <a:r>
              <a:rPr lang="en-SG" sz="2400" dirty="0">
                <a:solidFill>
                  <a:prstClr val="white">
                    <a:lumMod val="95000"/>
                  </a:prstClr>
                </a:solidFill>
                <a:latin typeface="Calibri"/>
              </a:rPr>
              <a:t>1..*</a:t>
            </a:r>
          </a:p>
        </p:txBody>
      </p:sp>
      <p:sp>
        <p:nvSpPr>
          <p:cNvPr id="35" name="TextBox 34"/>
          <p:cNvSpPr txBox="1"/>
          <p:nvPr/>
        </p:nvSpPr>
        <p:spPr>
          <a:xfrm>
            <a:off x="2118350" y="1956594"/>
            <a:ext cx="606002" cy="378016"/>
          </a:xfrm>
          <a:prstGeom prst="rect">
            <a:avLst/>
          </a:prstGeom>
          <a:noFill/>
        </p:spPr>
        <p:txBody>
          <a:bodyPr wrap="square" rtlCol="0">
            <a:spAutoFit/>
          </a:bodyPr>
          <a:lstStyle/>
          <a:p>
            <a:r>
              <a:rPr lang="en-US" dirty="0">
                <a:solidFill>
                  <a:srgbClr val="FFFF00"/>
                </a:solidFill>
              </a:rPr>
              <a:t>(a)</a:t>
            </a:r>
          </a:p>
        </p:txBody>
      </p:sp>
      <p:sp>
        <p:nvSpPr>
          <p:cNvPr id="36" name="TextBox 35"/>
          <p:cNvSpPr txBox="1"/>
          <p:nvPr/>
        </p:nvSpPr>
        <p:spPr>
          <a:xfrm>
            <a:off x="2104382" y="3033785"/>
            <a:ext cx="606002" cy="378016"/>
          </a:xfrm>
          <a:prstGeom prst="rect">
            <a:avLst/>
          </a:prstGeom>
          <a:noFill/>
        </p:spPr>
        <p:txBody>
          <a:bodyPr wrap="square" rtlCol="0">
            <a:spAutoFit/>
          </a:bodyPr>
          <a:lstStyle/>
          <a:p>
            <a:r>
              <a:rPr lang="en-US" dirty="0">
                <a:solidFill>
                  <a:srgbClr val="FFFF00"/>
                </a:solidFill>
              </a:rPr>
              <a:t>(b)</a:t>
            </a:r>
          </a:p>
        </p:txBody>
      </p:sp>
      <p:sp>
        <p:nvSpPr>
          <p:cNvPr id="37" name="TextBox 36"/>
          <p:cNvSpPr txBox="1"/>
          <p:nvPr/>
        </p:nvSpPr>
        <p:spPr>
          <a:xfrm>
            <a:off x="2139497" y="4184727"/>
            <a:ext cx="606002" cy="378016"/>
          </a:xfrm>
          <a:prstGeom prst="rect">
            <a:avLst/>
          </a:prstGeom>
          <a:noFill/>
        </p:spPr>
        <p:txBody>
          <a:bodyPr wrap="square" rtlCol="0">
            <a:spAutoFit/>
          </a:bodyPr>
          <a:lstStyle/>
          <a:p>
            <a:r>
              <a:rPr lang="en-US" dirty="0">
                <a:solidFill>
                  <a:srgbClr val="FFFF00"/>
                </a:solidFill>
              </a:rPr>
              <a:t>(c)</a:t>
            </a:r>
          </a:p>
        </p:txBody>
      </p:sp>
      <p:sp>
        <p:nvSpPr>
          <p:cNvPr id="38" name="TextBox 37"/>
          <p:cNvSpPr txBox="1"/>
          <p:nvPr/>
        </p:nvSpPr>
        <p:spPr>
          <a:xfrm>
            <a:off x="1976014" y="870591"/>
            <a:ext cx="7625186" cy="461665"/>
          </a:xfrm>
          <a:prstGeom prst="rect">
            <a:avLst/>
          </a:prstGeom>
          <a:noFill/>
        </p:spPr>
        <p:txBody>
          <a:bodyPr wrap="square" rtlCol="0">
            <a:spAutoFit/>
          </a:bodyPr>
          <a:lstStyle/>
          <a:p>
            <a:r>
              <a:rPr lang="en-US" sz="2400" dirty="0">
                <a:solidFill>
                  <a:srgbClr val="FFFF00"/>
                </a:solidFill>
              </a:rPr>
              <a:t>Which class diagram(s) match the object diagram?</a:t>
            </a:r>
          </a:p>
        </p:txBody>
      </p:sp>
      <p:sp>
        <p:nvSpPr>
          <p:cNvPr id="39" name="Title 38"/>
          <p:cNvSpPr>
            <a:spLocks noGrp="1"/>
          </p:cNvSpPr>
          <p:nvPr>
            <p:ph type="title"/>
          </p:nvPr>
        </p:nvSpPr>
        <p:spPr>
          <a:xfrm>
            <a:off x="230236" y="0"/>
            <a:ext cx="9939936" cy="606900"/>
          </a:xfrm>
        </p:spPr>
        <p:txBody>
          <a:bodyPr>
            <a:normAutofit/>
          </a:bodyPr>
          <a:lstStyle/>
          <a:p>
            <a:pPr algn="l"/>
            <a:r>
              <a:rPr lang="en-US" sz="3200" b="0" dirty="0">
                <a:solidFill>
                  <a:schemeClr val="bg1">
                    <a:lumMod val="75000"/>
                  </a:schemeClr>
                </a:solidFill>
              </a:rPr>
              <a:t>CS2103/T </a:t>
            </a:r>
            <a:r>
              <a:rPr lang="en-US" sz="3200" b="0" dirty="0"/>
              <a:t>Week 4 </a:t>
            </a:r>
            <a:r>
              <a:rPr lang="en-US" sz="3200" b="0" dirty="0">
                <a:sym typeface="Wingdings" panose="05000000000000000000" pitchFamily="2" charset="2"/>
              </a:rPr>
              <a:t></a:t>
            </a:r>
            <a:r>
              <a:rPr lang="en-US" sz="3200" b="0" dirty="0"/>
              <a:t>5 </a:t>
            </a:r>
            <a:r>
              <a:rPr lang="en-US" sz="3200" b="0" dirty="0">
                <a:solidFill>
                  <a:schemeClr val="bg1">
                    <a:lumMod val="75000"/>
                  </a:schemeClr>
                </a:solidFill>
              </a:rPr>
              <a:t>Briefing</a:t>
            </a:r>
          </a:p>
        </p:txBody>
      </p:sp>
      <p:cxnSp>
        <p:nvCxnSpPr>
          <p:cNvPr id="5" name="Straight Connector 4"/>
          <p:cNvCxnSpPr/>
          <p:nvPr/>
        </p:nvCxnSpPr>
        <p:spPr>
          <a:xfrm>
            <a:off x="1524000" y="5105400"/>
            <a:ext cx="91440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A585D7E-D1AE-424C-B3DB-D4594E39C695}"/>
              </a:ext>
            </a:extLst>
          </p:cNvPr>
          <p:cNvSpPr/>
          <p:nvPr/>
        </p:nvSpPr>
        <p:spPr>
          <a:xfrm>
            <a:off x="10300252" y="294223"/>
            <a:ext cx="1661512" cy="307777"/>
          </a:xfrm>
          <a:prstGeom prst="rect">
            <a:avLst/>
          </a:prstGeom>
        </p:spPr>
        <p:txBody>
          <a:bodyPr wrap="square">
            <a:spAutoFit/>
          </a:bodyPr>
          <a:lstStyle/>
          <a:p>
            <a:pPr algn="r"/>
            <a:r>
              <a:rPr lang="en-US" sz="1400" dirty="0">
                <a:solidFill>
                  <a:schemeClr val="bg1">
                    <a:lumMod val="65000"/>
                  </a:schemeClr>
                </a:solidFill>
              </a:rPr>
              <a:t>[50 minutes]</a:t>
            </a:r>
          </a:p>
        </p:txBody>
      </p:sp>
      <p:sp>
        <p:nvSpPr>
          <p:cNvPr id="7" name="TextBox 6">
            <a:extLst>
              <a:ext uri="{FF2B5EF4-FFF2-40B4-BE49-F238E27FC236}">
                <a16:creationId xmlns:a16="http://schemas.microsoft.com/office/drawing/2014/main" id="{084F73D4-C45F-48C4-BDBD-188CB4CC1E15}"/>
              </a:ext>
            </a:extLst>
          </p:cNvPr>
          <p:cNvSpPr txBox="1"/>
          <p:nvPr/>
        </p:nvSpPr>
        <p:spPr>
          <a:xfrm>
            <a:off x="7086600" y="4391051"/>
            <a:ext cx="3571831" cy="1477328"/>
          </a:xfrm>
          <a:prstGeom prst="rect">
            <a:avLst/>
          </a:prstGeom>
          <a:noFill/>
        </p:spPr>
        <p:txBody>
          <a:bodyPr wrap="square" rtlCol="0">
            <a:spAutoFit/>
          </a:bodyPr>
          <a:lstStyle/>
          <a:p>
            <a:r>
              <a:rPr lang="en-US" b="1" dirty="0">
                <a:solidFill>
                  <a:schemeClr val="bg1"/>
                </a:solidFill>
              </a:rPr>
              <a:t>Class diagram </a:t>
            </a:r>
            <a:r>
              <a:rPr lang="en-US" dirty="0">
                <a:solidFill>
                  <a:schemeClr val="bg1"/>
                </a:solidFill>
                <a:sym typeface="Wingdings" panose="05000000000000000000" pitchFamily="2" charset="2"/>
              </a:rPr>
              <a:t> class structure implemented in the code</a:t>
            </a:r>
          </a:p>
          <a:p>
            <a:endParaRPr lang="en-US" dirty="0">
              <a:solidFill>
                <a:schemeClr val="bg1"/>
              </a:solidFill>
              <a:sym typeface="Wingdings" panose="05000000000000000000" pitchFamily="2" charset="2"/>
            </a:endParaRPr>
          </a:p>
          <a:p>
            <a:r>
              <a:rPr lang="en-US" b="1" dirty="0">
                <a:solidFill>
                  <a:schemeClr val="bg1"/>
                </a:solidFill>
                <a:sym typeface="Wingdings" panose="05000000000000000000" pitchFamily="2" charset="2"/>
              </a:rPr>
              <a:t>Object diagram </a:t>
            </a:r>
            <a:r>
              <a:rPr lang="en-US" dirty="0">
                <a:solidFill>
                  <a:schemeClr val="bg1"/>
                </a:solidFill>
                <a:sym typeface="Wingdings" panose="05000000000000000000" pitchFamily="2" charset="2"/>
              </a:rPr>
              <a:t> object structure at run-time</a:t>
            </a:r>
            <a:endParaRPr lang="en-SG" dirty="0">
              <a:solidFill>
                <a:schemeClr val="bg1"/>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BF5E2B6-92E3-4565-A923-8CBAF763A1EE}"/>
                  </a:ext>
                </a:extLst>
              </p14:cNvPr>
              <p14:cNvContentPartPr/>
              <p14:nvPr/>
            </p14:nvContentPartPr>
            <p14:xfrm>
              <a:off x="10506036" y="4715160"/>
              <a:ext cx="1465560" cy="780480"/>
            </p14:xfrm>
          </p:contentPart>
        </mc:Choice>
        <mc:Fallback xmlns="">
          <p:pic>
            <p:nvPicPr>
              <p:cNvPr id="8" name="Ink 7">
                <a:extLst>
                  <a:ext uri="{FF2B5EF4-FFF2-40B4-BE49-F238E27FC236}">
                    <a16:creationId xmlns:a16="http://schemas.microsoft.com/office/drawing/2014/main" id="{9BF5E2B6-92E3-4565-A923-8CBAF763A1EE}"/>
                  </a:ext>
                </a:extLst>
              </p:cNvPr>
              <p:cNvPicPr/>
              <p:nvPr/>
            </p:nvPicPr>
            <p:blipFill>
              <a:blip r:embed="rId4"/>
              <a:stretch>
                <a:fillRect/>
              </a:stretch>
            </p:blipFill>
            <p:spPr>
              <a:xfrm>
                <a:off x="10496676" y="4705800"/>
                <a:ext cx="1484280" cy="799200"/>
              </a:xfrm>
              <a:prstGeom prst="rect">
                <a:avLst/>
              </a:prstGeom>
            </p:spPr>
          </p:pic>
        </mc:Fallback>
      </mc:AlternateContent>
      <p:sp>
        <p:nvSpPr>
          <p:cNvPr id="40" name="TextBox 39">
            <a:extLst>
              <a:ext uri="{FF2B5EF4-FFF2-40B4-BE49-F238E27FC236}">
                <a16:creationId xmlns:a16="http://schemas.microsoft.com/office/drawing/2014/main" id="{A64D5AB5-6433-4876-8B31-2592CBA0B786}"/>
              </a:ext>
            </a:extLst>
          </p:cNvPr>
          <p:cNvSpPr txBox="1"/>
          <p:nvPr/>
        </p:nvSpPr>
        <p:spPr>
          <a:xfrm>
            <a:off x="7047737" y="6182509"/>
            <a:ext cx="4770538" cy="369332"/>
          </a:xfrm>
          <a:prstGeom prst="rect">
            <a:avLst/>
          </a:prstGeom>
          <a:noFill/>
        </p:spPr>
        <p:txBody>
          <a:bodyPr wrap="square" rtlCol="0">
            <a:spAutoFit/>
          </a:bodyPr>
          <a:lstStyle/>
          <a:p>
            <a:r>
              <a:rPr lang="en-US" b="1" dirty="0">
                <a:solidFill>
                  <a:schemeClr val="bg1"/>
                </a:solidFill>
              </a:rPr>
              <a:t>Learning outcome </a:t>
            </a:r>
            <a:r>
              <a:rPr lang="en-US" dirty="0">
                <a:solidFill>
                  <a:schemeClr val="bg1"/>
                </a:solidFill>
                <a:sym typeface="Wingdings" panose="05000000000000000000" pitchFamily="2" charset="2"/>
              </a:rPr>
              <a:t> able to verify they match</a:t>
            </a:r>
            <a:endParaRPr lang="en-SG" dirty="0">
              <a:solidFill>
                <a:schemeClr val="bg1"/>
              </a:solidFill>
            </a:endParaRP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7CDF7371-5C68-4C0A-ACA0-D8368EDD0125}"/>
                  </a:ext>
                </a:extLst>
              </p14:cNvPr>
              <p14:cNvContentPartPr/>
              <p14:nvPr/>
            </p14:nvContentPartPr>
            <p14:xfrm>
              <a:off x="1496520" y="1957680"/>
              <a:ext cx="1103760" cy="2747160"/>
            </p14:xfrm>
          </p:contentPart>
        </mc:Choice>
        <mc:Fallback xmlns="">
          <p:pic>
            <p:nvPicPr>
              <p:cNvPr id="11" name="Ink 10">
                <a:extLst>
                  <a:ext uri="{FF2B5EF4-FFF2-40B4-BE49-F238E27FC236}">
                    <a16:creationId xmlns:a16="http://schemas.microsoft.com/office/drawing/2014/main" id="{7CDF7371-5C68-4C0A-ACA0-D8368EDD0125}"/>
                  </a:ext>
                </a:extLst>
              </p:cNvPr>
              <p:cNvPicPr/>
              <p:nvPr/>
            </p:nvPicPr>
            <p:blipFill>
              <a:blip r:embed="rId6"/>
              <a:stretch>
                <a:fillRect/>
              </a:stretch>
            </p:blipFill>
            <p:spPr>
              <a:xfrm>
                <a:off x="1487160" y="1948320"/>
                <a:ext cx="1122480" cy="2765880"/>
              </a:xfrm>
              <a:prstGeom prst="rect">
                <a:avLst/>
              </a:prstGeom>
            </p:spPr>
          </p:pic>
        </mc:Fallback>
      </mc:AlternateContent>
    </p:spTree>
    <p:extLst>
      <p:ext uri="{BB962C8B-B14F-4D97-AF65-F5344CB8AC3E}">
        <p14:creationId xmlns:p14="http://schemas.microsoft.com/office/powerpoint/2010/main" val="31231632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0840" y="1828800"/>
            <a:ext cx="3276600" cy="1219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486400" y="5105400"/>
            <a:ext cx="4343400" cy="1219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cxnSpLocks/>
          </p:cNvCxnSpPr>
          <p:nvPr/>
        </p:nvCxnSpPr>
        <p:spPr>
          <a:xfrm>
            <a:off x="5181600" y="3124200"/>
            <a:ext cx="304800" cy="1905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6D7F6E4-5A26-404A-9774-D538D967791D}"/>
              </a:ext>
            </a:extLst>
          </p:cNvPr>
          <p:cNvGrpSpPr/>
          <p:nvPr/>
        </p:nvGrpSpPr>
        <p:grpSpPr>
          <a:xfrm>
            <a:off x="7086600" y="3581400"/>
            <a:ext cx="2209800" cy="1219200"/>
            <a:chOff x="7086600" y="3581400"/>
            <a:chExt cx="2209800" cy="1219200"/>
          </a:xfrm>
        </p:grpSpPr>
        <p:sp>
          <p:nvSpPr>
            <p:cNvPr id="4" name="Rectangular Callout 3"/>
            <p:cNvSpPr/>
            <p:nvPr/>
          </p:nvSpPr>
          <p:spPr>
            <a:xfrm>
              <a:off x="7086600" y="3581400"/>
              <a:ext cx="2209800" cy="1219200"/>
            </a:xfrm>
            <a:prstGeom prst="wedgeRectCallout">
              <a:avLst>
                <a:gd name="adj1" fmla="val -21614"/>
                <a:gd name="adj2" fmla="val 70991"/>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There are two ways to do this one:</a:t>
              </a:r>
            </a:p>
            <a:p>
              <a:r>
                <a:rPr lang="en-US" sz="1600" dirty="0">
                  <a:solidFill>
                    <a:srgbClr val="FFFF00"/>
                  </a:solidFill>
                  <a:sym typeface="Wingdings" panose="05000000000000000000" pitchFamily="2" charset="2"/>
                </a:rPr>
                <a:t> </a:t>
              </a:r>
              <a:r>
                <a:rPr lang="en-US" sz="1600" dirty="0">
                  <a:solidFill>
                    <a:srgbClr val="FFFF00"/>
                  </a:solidFill>
                </a:rPr>
                <a:t>The expected way</a:t>
              </a:r>
            </a:p>
            <a:p>
              <a:r>
                <a:rPr lang="en-US" sz="1600" dirty="0">
                  <a:solidFill>
                    <a:srgbClr val="FFFF00"/>
                  </a:solidFill>
                  <a:sym typeface="Wingdings" panose="05000000000000000000" pitchFamily="2" charset="2"/>
                </a:rPr>
                <a:t> </a:t>
              </a:r>
              <a:r>
                <a:rPr lang="en-US" sz="1600" dirty="0">
                  <a:solidFill>
                    <a:srgbClr val="FFFF00"/>
                  </a:solidFill>
                </a:rPr>
                <a:t>The short way</a:t>
              </a:r>
            </a:p>
          </p:txBody>
        </p:sp>
        <p:sp>
          <p:nvSpPr>
            <p:cNvPr id="6" name="Rectangular Callout 3">
              <a:extLst>
                <a:ext uri="{FF2B5EF4-FFF2-40B4-BE49-F238E27FC236}">
                  <a16:creationId xmlns:a16="http://schemas.microsoft.com/office/drawing/2014/main" id="{5962B6AE-F846-4894-80FC-36260538E2F9}"/>
                </a:ext>
              </a:extLst>
            </p:cNvPr>
            <p:cNvSpPr/>
            <p:nvPr/>
          </p:nvSpPr>
          <p:spPr>
            <a:xfrm>
              <a:off x="7086600" y="4191000"/>
              <a:ext cx="2209800" cy="228600"/>
            </a:xfrm>
            <a:prstGeom prst="rect">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rgbClr val="FFFF00"/>
                  </a:solidFill>
                  <a:sym typeface="Wingdings" panose="05000000000000000000" pitchFamily="2" charset="2"/>
                </a:rPr>
                <a:t> </a:t>
              </a:r>
              <a:r>
                <a:rPr lang="en-US" sz="1600" dirty="0">
                  <a:solidFill>
                    <a:srgbClr val="FFFF00"/>
                  </a:solidFill>
                </a:rPr>
                <a:t>The expected way</a:t>
              </a:r>
            </a:p>
          </p:txBody>
        </p:sp>
      </p:grpSp>
    </p:spTree>
    <p:extLst>
      <p:ext uri="{BB962C8B-B14F-4D97-AF65-F5344CB8AC3E}">
        <p14:creationId xmlns:p14="http://schemas.microsoft.com/office/powerpoint/2010/main" val="168008054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50"/>
                                        <p:tgtEl>
                                          <p:spTgt spid="5"/>
                                        </p:tgtEl>
                                      </p:cBhvr>
                                    </p:animEffect>
                                  </p:childTnLst>
                                </p:cTn>
                              </p:par>
                            </p:childTnLst>
                          </p:cTn>
                        </p:par>
                        <p:par>
                          <p:cTn id="13" fill="hold">
                            <p:stCondLst>
                              <p:cond delay="250"/>
                            </p:stCondLst>
                            <p:childTnLst>
                              <p:par>
                                <p:cTn id="14" presetID="21"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D32D7F-D62C-4085-946F-4D9A8C2FBE23}"/>
              </a:ext>
            </a:extLst>
          </p:cNvPr>
          <p:cNvPicPr>
            <a:picLocks noChangeAspect="1"/>
          </p:cNvPicPr>
          <p:nvPr/>
        </p:nvPicPr>
        <p:blipFill>
          <a:blip r:embed="rId3"/>
          <a:stretch>
            <a:fillRect/>
          </a:stretch>
        </p:blipFill>
        <p:spPr>
          <a:xfrm>
            <a:off x="2133600" y="0"/>
            <a:ext cx="7817792" cy="6858000"/>
          </a:xfrm>
          <a:prstGeom prst="rect">
            <a:avLst/>
          </a:prstGeom>
        </p:spPr>
      </p:pic>
      <p:sp>
        <p:nvSpPr>
          <p:cNvPr id="3" name="Rectangle 2"/>
          <p:cNvSpPr/>
          <p:nvPr/>
        </p:nvSpPr>
        <p:spPr>
          <a:xfrm>
            <a:off x="2590800" y="3733800"/>
            <a:ext cx="7239000" cy="990600"/>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3521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514600" y="1051457"/>
            <a:ext cx="7706544" cy="1143000"/>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dirty="0" err="1">
                <a:solidFill>
                  <a:srgbClr val="FFFF00"/>
                </a:solidFill>
              </a:rPr>
              <a:t>tP</a:t>
            </a:r>
            <a:r>
              <a:rPr lang="en-US" dirty="0">
                <a:solidFill>
                  <a:srgbClr val="FFFF00"/>
                </a:solidFill>
              </a:rPr>
              <a:t> tasks for this week</a:t>
            </a:r>
            <a:endParaRPr lang="en-SG" dirty="0">
              <a:solidFill>
                <a:srgbClr val="FFFF00"/>
              </a:solidFill>
            </a:endParaRPr>
          </a:p>
        </p:txBody>
      </p:sp>
      <p:sp>
        <p:nvSpPr>
          <p:cNvPr id="2" name="TextBox 1"/>
          <p:cNvSpPr txBox="1"/>
          <p:nvPr/>
        </p:nvSpPr>
        <p:spPr>
          <a:xfrm>
            <a:off x="2484450" y="1916532"/>
            <a:ext cx="6126151" cy="4616648"/>
          </a:xfrm>
          <a:prstGeom prst="rect">
            <a:avLst/>
          </a:prstGeom>
          <a:noFill/>
        </p:spPr>
        <p:txBody>
          <a:bodyPr wrap="square" rtlCol="0">
            <a:spAutoFit/>
          </a:bodyPr>
          <a:lstStyle/>
          <a:p>
            <a:pPr marL="457200" indent="-457200">
              <a:lnSpc>
                <a:spcPct val="150000"/>
              </a:lnSpc>
              <a:buFont typeface="Wingdings" panose="05000000000000000000" pitchFamily="2" charset="2"/>
              <a:buChar char="q"/>
            </a:pPr>
            <a:r>
              <a:rPr lang="en-US" sz="2800" dirty="0">
                <a:solidFill>
                  <a:schemeClr val="bg1"/>
                </a:solidFill>
              </a:rPr>
              <a:t>Define a </a:t>
            </a:r>
            <a:r>
              <a:rPr lang="en-US" sz="2800" i="1" dirty="0">
                <a:solidFill>
                  <a:schemeClr val="bg1"/>
                </a:solidFill>
              </a:rPr>
              <a:t>persona</a:t>
            </a:r>
          </a:p>
          <a:p>
            <a:pPr marL="457200" indent="-457200">
              <a:lnSpc>
                <a:spcPct val="150000"/>
              </a:lnSpc>
              <a:buFont typeface="Wingdings" panose="05000000000000000000" pitchFamily="2" charset="2"/>
              <a:buChar char="q"/>
            </a:pPr>
            <a:r>
              <a:rPr lang="en-US" sz="2800" dirty="0">
                <a:solidFill>
                  <a:schemeClr val="bg1"/>
                </a:solidFill>
              </a:rPr>
              <a:t>Define the problem </a:t>
            </a:r>
            <a:r>
              <a:rPr lang="en-US" sz="2800" i="1" dirty="0">
                <a:solidFill>
                  <a:schemeClr val="bg1"/>
                </a:solidFill>
              </a:rPr>
              <a:t>scope</a:t>
            </a:r>
          </a:p>
          <a:p>
            <a:pPr marL="457200" indent="-457200">
              <a:lnSpc>
                <a:spcPct val="150000"/>
              </a:lnSpc>
              <a:buFont typeface="Wingdings" panose="05000000000000000000" pitchFamily="2" charset="2"/>
              <a:buChar char="q"/>
            </a:pPr>
            <a:r>
              <a:rPr lang="en-US" sz="2800" dirty="0">
                <a:solidFill>
                  <a:schemeClr val="bg1"/>
                </a:solidFill>
              </a:rPr>
              <a:t>Write a </a:t>
            </a:r>
            <a:r>
              <a:rPr lang="en-US" sz="2800" i="1" dirty="0">
                <a:solidFill>
                  <a:schemeClr val="bg1"/>
                </a:solidFill>
              </a:rPr>
              <a:t>narrative</a:t>
            </a:r>
          </a:p>
          <a:p>
            <a:pPr marL="457200" indent="-457200">
              <a:lnSpc>
                <a:spcPct val="150000"/>
              </a:lnSpc>
              <a:buFont typeface="Wingdings" panose="05000000000000000000" pitchFamily="2" charset="2"/>
              <a:buChar char="q"/>
            </a:pPr>
            <a:r>
              <a:rPr lang="en-US" sz="2800" dirty="0">
                <a:solidFill>
                  <a:schemeClr val="bg1"/>
                </a:solidFill>
              </a:rPr>
              <a:t>Extract </a:t>
            </a:r>
            <a:r>
              <a:rPr lang="en-US" sz="2800" i="1" dirty="0">
                <a:solidFill>
                  <a:schemeClr val="bg1"/>
                </a:solidFill>
              </a:rPr>
              <a:t>user stories</a:t>
            </a:r>
          </a:p>
          <a:p>
            <a:pPr marL="457200" indent="-457200">
              <a:lnSpc>
                <a:spcPct val="150000"/>
              </a:lnSpc>
              <a:buFont typeface="Wingdings" panose="05000000000000000000" pitchFamily="2" charset="2"/>
              <a:buChar char="q"/>
            </a:pPr>
            <a:r>
              <a:rPr lang="en-US" sz="2800" dirty="0">
                <a:solidFill>
                  <a:schemeClr val="bg1"/>
                </a:solidFill>
              </a:rPr>
              <a:t>Select </a:t>
            </a:r>
            <a:r>
              <a:rPr lang="en-US" sz="2800" i="1" dirty="0">
                <a:solidFill>
                  <a:schemeClr val="bg1"/>
                </a:solidFill>
              </a:rPr>
              <a:t>smallest set </a:t>
            </a:r>
            <a:r>
              <a:rPr lang="en-US" sz="2800" dirty="0">
                <a:solidFill>
                  <a:schemeClr val="bg1"/>
                </a:solidFill>
              </a:rPr>
              <a:t>of user stories</a:t>
            </a:r>
          </a:p>
          <a:p>
            <a:pPr marL="457200" indent="-457200">
              <a:lnSpc>
                <a:spcPct val="150000"/>
              </a:lnSpc>
              <a:buFont typeface="Wingdings" panose="05000000000000000000" pitchFamily="2" charset="2"/>
              <a:buChar char="q"/>
            </a:pPr>
            <a:r>
              <a:rPr lang="en-US" sz="2800" dirty="0">
                <a:solidFill>
                  <a:schemeClr val="bg1"/>
                </a:solidFill>
              </a:rPr>
              <a:t>Define features</a:t>
            </a:r>
          </a:p>
          <a:p>
            <a:pPr marL="457200" indent="-457200">
              <a:lnSpc>
                <a:spcPct val="150000"/>
              </a:lnSpc>
              <a:buFont typeface="Wingdings" panose="05000000000000000000" pitchFamily="2" charset="2"/>
              <a:buChar char="q"/>
            </a:pPr>
            <a:r>
              <a:rPr lang="en-US" sz="2800" dirty="0">
                <a:solidFill>
                  <a:schemeClr val="bg1"/>
                </a:solidFill>
              </a:rPr>
              <a:t>Define UI commands</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8200920" y="1818000"/>
              <a:ext cx="1609920" cy="3232080"/>
            </p14:xfrm>
          </p:contentPart>
        </mc:Choice>
        <mc:Fallback xmlns="">
          <p:pic>
            <p:nvPicPr>
              <p:cNvPr id="4" name="Ink 3"/>
              <p:cNvPicPr/>
              <p:nvPr/>
            </p:nvPicPr>
            <p:blipFill>
              <a:blip r:embed="rId5"/>
              <a:stretch>
                <a:fillRect/>
              </a:stretch>
            </p:blipFill>
            <p:spPr>
              <a:xfrm>
                <a:off x="8191560" y="1808640"/>
                <a:ext cx="1628640" cy="3250800"/>
              </a:xfrm>
              <a:prstGeom prst="rect">
                <a:avLst/>
              </a:prstGeom>
            </p:spPr>
          </p:pic>
        </mc:Fallback>
      </mc:AlternateContent>
      <p:sp>
        <p:nvSpPr>
          <p:cNvPr id="5" name="TextBox 4">
            <a:extLst>
              <a:ext uri="{FF2B5EF4-FFF2-40B4-BE49-F238E27FC236}">
                <a16:creationId xmlns:a16="http://schemas.microsoft.com/office/drawing/2014/main" id="{868A5D0D-E7A2-6DB1-C44F-3E23C18FD155}"/>
              </a:ext>
            </a:extLst>
          </p:cNvPr>
          <p:cNvSpPr txBox="1"/>
          <p:nvPr/>
        </p:nvSpPr>
        <p:spPr>
          <a:xfrm>
            <a:off x="609600" y="609600"/>
            <a:ext cx="609600" cy="461665"/>
          </a:xfrm>
          <a:prstGeom prst="rect">
            <a:avLst/>
          </a:prstGeom>
          <a:noFill/>
        </p:spPr>
        <p:txBody>
          <a:bodyPr wrap="square" rtlCol="0">
            <a:spAutoFit/>
          </a:bodyPr>
          <a:lstStyle/>
          <a:p>
            <a:r>
              <a:rPr lang="en-SG" sz="2400" dirty="0">
                <a:solidFill>
                  <a:srgbClr val="FF0000"/>
                </a:solidFill>
              </a:rPr>
              <a:t>5</a:t>
            </a: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2C1F13D7-445C-BF95-08EA-0BC065E2CEB1}"/>
                  </a:ext>
                </a:extLst>
              </p14:cNvPr>
              <p14:cNvContentPartPr/>
              <p14:nvPr/>
            </p14:nvContentPartPr>
            <p14:xfrm>
              <a:off x="2400480" y="2044800"/>
              <a:ext cx="5770080" cy="4357080"/>
            </p14:xfrm>
          </p:contentPart>
        </mc:Choice>
        <mc:Fallback xmlns="">
          <p:pic>
            <p:nvPicPr>
              <p:cNvPr id="6" name="Ink 5">
                <a:extLst>
                  <a:ext uri="{FF2B5EF4-FFF2-40B4-BE49-F238E27FC236}">
                    <a16:creationId xmlns:a16="http://schemas.microsoft.com/office/drawing/2014/main" id="{2C1F13D7-445C-BF95-08EA-0BC065E2CEB1}"/>
                  </a:ext>
                </a:extLst>
              </p:cNvPr>
              <p:cNvPicPr/>
              <p:nvPr/>
            </p:nvPicPr>
            <p:blipFill>
              <a:blip r:embed="rId7"/>
              <a:stretch>
                <a:fillRect/>
              </a:stretch>
            </p:blipFill>
            <p:spPr>
              <a:xfrm>
                <a:off x="2391120" y="2035440"/>
                <a:ext cx="5788800" cy="4375800"/>
              </a:xfrm>
              <a:prstGeom prst="rect">
                <a:avLst/>
              </a:prstGeom>
            </p:spPr>
          </p:pic>
        </mc:Fallback>
      </mc:AlternateContent>
    </p:spTree>
    <p:extLst>
      <p:ext uri="{BB962C8B-B14F-4D97-AF65-F5344CB8AC3E}">
        <p14:creationId xmlns:p14="http://schemas.microsoft.com/office/powerpoint/2010/main" val="2317611114"/>
      </p:ext>
    </p:extLst>
  </p:cSld>
  <p:clrMapOvr>
    <a:masterClrMapping/>
  </p:clrMapOvr>
  <p:transition spd="slow">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65672" y="1828800"/>
            <a:ext cx="3276600" cy="1219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486400" y="5105400"/>
            <a:ext cx="4343400" cy="1219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cxnSpLocks/>
          </p:cNvCxnSpPr>
          <p:nvPr/>
        </p:nvCxnSpPr>
        <p:spPr>
          <a:xfrm>
            <a:off x="5181600" y="3124200"/>
            <a:ext cx="304800" cy="19050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616200"/>
      </p:ext>
    </p:extLst>
  </p:cSld>
  <p:clrMapOvr>
    <a:masterClrMapping/>
  </p:clrMapOvr>
  <p:transition spd="slow">
    <p:push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2508" y="3048000"/>
            <a:ext cx="3276600" cy="1524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560422" y="3200400"/>
            <a:ext cx="4343400" cy="1828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cxnSpLocks/>
            <a:stCxn id="2" idx="3"/>
            <a:endCxn id="3" idx="1"/>
          </p:cNvCxnSpPr>
          <p:nvPr/>
        </p:nvCxnSpPr>
        <p:spPr>
          <a:xfrm>
            <a:off x="5169108" y="3810000"/>
            <a:ext cx="391314" cy="30480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005120" y="3121200"/>
              <a:ext cx="272520" cy="492480"/>
            </p14:xfrm>
          </p:contentPart>
        </mc:Choice>
        <mc:Fallback xmlns="">
          <p:pic>
            <p:nvPicPr>
              <p:cNvPr id="4" name="Ink 3"/>
              <p:cNvPicPr/>
              <p:nvPr/>
            </p:nvPicPr>
            <p:blipFill>
              <a:blip r:embed="rId4"/>
              <a:stretch>
                <a:fillRect/>
              </a:stretch>
            </p:blipFill>
            <p:spPr>
              <a:xfrm>
                <a:off x="3995760" y="3111840"/>
                <a:ext cx="291240" cy="511200"/>
              </a:xfrm>
              <a:prstGeom prst="rect">
                <a:avLst/>
              </a:prstGeom>
            </p:spPr>
          </p:pic>
        </mc:Fallback>
      </mc:AlternateContent>
    </p:spTree>
    <p:extLst>
      <p:ext uri="{BB962C8B-B14F-4D97-AF65-F5344CB8AC3E}">
        <p14:creationId xmlns:p14="http://schemas.microsoft.com/office/powerpoint/2010/main" val="425508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250"/>
                                        <p:tgtEl>
                                          <p:spTgt spid="5"/>
                                        </p:tgtEl>
                                      </p:cBhvr>
                                    </p:animEffect>
                                  </p:childTnLst>
                                </p:cTn>
                              </p:par>
                            </p:childTnLst>
                          </p:cTn>
                        </p:par>
                        <p:par>
                          <p:cTn id="18" fill="hold">
                            <p:stCondLst>
                              <p:cond delay="250"/>
                            </p:stCondLst>
                            <p:childTnLst>
                              <p:par>
                                <p:cTn id="19" presetID="21" presetClass="entr" presetSubtype="1"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2508" y="4495800"/>
            <a:ext cx="3517692"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35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p:cNvGrpSpPr/>
          <p:nvPr/>
        </p:nvGrpSpPr>
        <p:grpSpPr>
          <a:xfrm>
            <a:off x="7306271" y="5501640"/>
            <a:ext cx="2065866" cy="1584960"/>
            <a:chOff x="4555066" y="5122333"/>
            <a:chExt cx="2065866" cy="1584960"/>
          </a:xfrm>
          <a:effectLst>
            <a:outerShdw blurRad="63500" sx="102000" sy="102000" algn="ctr" rotWithShape="0">
              <a:prstClr val="black">
                <a:alpha val="40000"/>
              </a:prstClr>
            </a:outerShdw>
          </a:effectLst>
        </p:grpSpPr>
        <p:grpSp>
          <p:nvGrpSpPr>
            <p:cNvPr id="11" name="Group 10"/>
            <p:cNvGrpSpPr/>
            <p:nvPr/>
          </p:nvGrpSpPr>
          <p:grpSpPr>
            <a:xfrm>
              <a:off x="4555066" y="5122333"/>
              <a:ext cx="2065866" cy="1584960"/>
              <a:chOff x="4555066" y="5122333"/>
              <a:chExt cx="2065866" cy="1584960"/>
            </a:xfrm>
          </p:grpSpPr>
          <p:sp>
            <p:nvSpPr>
              <p:cNvPr id="14" name="Flowchart: Connector 13"/>
              <p:cNvSpPr/>
              <p:nvPr/>
            </p:nvSpPr>
            <p:spPr>
              <a:xfrm>
                <a:off x="5019039" y="5503333"/>
                <a:ext cx="1203960" cy="120396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You</a:t>
                </a:r>
              </a:p>
            </p:txBody>
          </p:sp>
          <p:sp>
            <p:nvSpPr>
              <p:cNvPr id="15" name="Isosceles Triangle 14"/>
              <p:cNvSpPr/>
              <p:nvPr/>
            </p:nvSpPr>
            <p:spPr>
              <a:xfrm>
                <a:off x="5468619" y="5350933"/>
                <a:ext cx="304800" cy="304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6" name="Freeform 15"/>
              <p:cNvSpPr/>
              <p:nvPr/>
            </p:nvSpPr>
            <p:spPr>
              <a:xfrm>
                <a:off x="4555066"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7" name="Freeform 16"/>
              <p:cNvSpPr/>
              <p:nvPr/>
            </p:nvSpPr>
            <p:spPr>
              <a:xfrm flipH="1">
                <a:off x="6146799"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12" name="Freeform 11"/>
            <p:cNvSpPr/>
            <p:nvPr/>
          </p:nvSpPr>
          <p:spPr>
            <a:xfrm rot="300461">
              <a:off x="5181600" y="5550746"/>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3" name="Freeform 12"/>
            <p:cNvSpPr/>
            <p:nvPr/>
          </p:nvSpPr>
          <p:spPr>
            <a:xfrm rot="21299539" flipH="1">
              <a:off x="5914058" y="5556820"/>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27" name="Cloud 26"/>
          <p:cNvSpPr/>
          <p:nvPr/>
        </p:nvSpPr>
        <p:spPr>
          <a:xfrm>
            <a:off x="7607704" y="1335214"/>
            <a:ext cx="1777381" cy="1066800"/>
          </a:xfrm>
          <a:prstGeom prst="cloud">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Forked repo on </a:t>
            </a:r>
            <a:br>
              <a:rPr lang="en-US" dirty="0">
                <a:solidFill>
                  <a:prstClr val="white"/>
                </a:solidFill>
                <a:latin typeface="Calibri"/>
              </a:rPr>
            </a:br>
            <a:r>
              <a:rPr lang="en-US" dirty="0">
                <a:solidFill>
                  <a:prstClr val="white"/>
                </a:solidFill>
                <a:latin typeface="Calibri"/>
              </a:rPr>
              <a:t>GitHub</a:t>
            </a:r>
          </a:p>
        </p:txBody>
      </p:sp>
      <p:sp>
        <p:nvSpPr>
          <p:cNvPr id="34" name="Can 33"/>
          <p:cNvSpPr/>
          <p:nvPr/>
        </p:nvSpPr>
        <p:spPr>
          <a:xfrm>
            <a:off x="7696201" y="4654754"/>
            <a:ext cx="1460385" cy="528533"/>
          </a:xfrm>
          <a:prstGeom prst="can">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Local repo</a:t>
            </a:r>
          </a:p>
        </p:txBody>
      </p:sp>
      <p:grpSp>
        <p:nvGrpSpPr>
          <p:cNvPr id="6" name="Group 5"/>
          <p:cNvGrpSpPr/>
          <p:nvPr/>
        </p:nvGrpSpPr>
        <p:grpSpPr>
          <a:xfrm>
            <a:off x="8634603" y="2428143"/>
            <a:ext cx="421733" cy="2148362"/>
            <a:chOff x="7110602" y="2428143"/>
            <a:chExt cx="421733" cy="2148362"/>
          </a:xfrm>
        </p:grpSpPr>
        <p:cxnSp>
          <p:nvCxnSpPr>
            <p:cNvPr id="32" name="Straight Arrow Connector 31"/>
            <p:cNvCxnSpPr/>
            <p:nvPr/>
          </p:nvCxnSpPr>
          <p:spPr>
            <a:xfrm flipV="1">
              <a:off x="7110602" y="2428143"/>
              <a:ext cx="2" cy="214836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6200000">
              <a:off x="6890469" y="3589676"/>
              <a:ext cx="914400" cy="369332"/>
            </a:xfrm>
            <a:prstGeom prst="rect">
              <a:avLst/>
            </a:prstGeom>
            <a:noFill/>
          </p:spPr>
          <p:txBody>
            <a:bodyPr wrap="square" rtlCol="0">
              <a:spAutoFit/>
            </a:bodyPr>
            <a:lstStyle/>
            <a:p>
              <a:pPr>
                <a:defRPr/>
              </a:pPr>
              <a:r>
                <a:rPr lang="en-US" dirty="0">
                  <a:solidFill>
                    <a:prstClr val="white"/>
                  </a:solidFill>
                  <a:latin typeface="Calibri"/>
                </a:rPr>
                <a:t> push</a:t>
              </a:r>
            </a:p>
          </p:txBody>
        </p:sp>
      </p:grpSp>
      <p:grpSp>
        <p:nvGrpSpPr>
          <p:cNvPr id="19" name="Group 18"/>
          <p:cNvGrpSpPr/>
          <p:nvPr/>
        </p:nvGrpSpPr>
        <p:grpSpPr>
          <a:xfrm>
            <a:off x="9329389" y="4032225"/>
            <a:ext cx="304800" cy="1021458"/>
            <a:chOff x="7805389" y="4032225"/>
            <a:chExt cx="304800" cy="1021458"/>
          </a:xfrm>
        </p:grpSpPr>
        <p:grpSp>
          <p:nvGrpSpPr>
            <p:cNvPr id="102" name="Group 101"/>
            <p:cNvGrpSpPr/>
            <p:nvPr/>
          </p:nvGrpSpPr>
          <p:grpSpPr>
            <a:xfrm>
              <a:off x="7805389" y="4413284"/>
              <a:ext cx="304800" cy="640399"/>
              <a:chOff x="8382000" y="4343400"/>
              <a:chExt cx="304800" cy="640399"/>
            </a:xfrm>
            <a:solidFill>
              <a:srgbClr val="C00000"/>
            </a:solidFill>
          </p:grpSpPr>
          <p:sp>
            <p:nvSpPr>
              <p:cNvPr id="103" name="Flowchart: Connector 102"/>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4" name="Flowchart: Connector 103"/>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5" name="Straight Connector 104"/>
              <p:cNvCxnSpPr>
                <a:stCxn id="104" idx="0"/>
                <a:endCxn id="103"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2" name="Group 111"/>
            <p:cNvGrpSpPr/>
            <p:nvPr/>
          </p:nvGrpSpPr>
          <p:grpSpPr>
            <a:xfrm>
              <a:off x="7805389" y="4032225"/>
              <a:ext cx="304800" cy="376133"/>
              <a:chOff x="8382000" y="4343400"/>
              <a:chExt cx="304800" cy="376133"/>
            </a:xfrm>
          </p:grpSpPr>
          <p:sp>
            <p:nvSpPr>
              <p:cNvPr id="113" name="Flowchart: Connector 112"/>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4" name="Straight Connector 113"/>
              <p:cNvCxnSpPr>
                <a:endCxn id="113"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sp useBgFill="1">
        <p:nvSpPr>
          <p:cNvPr id="21" name="Rectangle 20">
            <a:hlinkClick r:id="" action="ppaction://noaction"/>
          </p:cNvPr>
          <p:cNvSpPr/>
          <p:nvPr/>
        </p:nvSpPr>
        <p:spPr>
          <a:xfrm>
            <a:off x="9932522" y="483487"/>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3" name="Group 2"/>
          <p:cNvGrpSpPr/>
          <p:nvPr/>
        </p:nvGrpSpPr>
        <p:grpSpPr>
          <a:xfrm>
            <a:off x="9329389" y="3195231"/>
            <a:ext cx="304800" cy="836994"/>
            <a:chOff x="7822425" y="3131238"/>
            <a:chExt cx="304800" cy="836994"/>
          </a:xfrm>
        </p:grpSpPr>
        <p:grpSp>
          <p:nvGrpSpPr>
            <p:cNvPr id="147" name="Group 146"/>
            <p:cNvGrpSpPr/>
            <p:nvPr/>
          </p:nvGrpSpPr>
          <p:grpSpPr>
            <a:xfrm>
              <a:off x="7822425" y="3506213"/>
              <a:ext cx="304800" cy="462019"/>
              <a:chOff x="8382000" y="4343400"/>
              <a:chExt cx="304800" cy="462019"/>
            </a:xfrm>
          </p:grpSpPr>
          <p:sp>
            <p:nvSpPr>
              <p:cNvPr id="151" name="Flowchart: Connector 150"/>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52" name="Straight Connector 151"/>
              <p:cNvCxnSpPr>
                <a:stCxn id="113" idx="0"/>
                <a:endCxn id="151" idx="4"/>
              </p:cNvCxnSpPr>
              <p:nvPr/>
            </p:nvCxnSpPr>
            <p:spPr>
              <a:xfrm flipV="1">
                <a:off x="8534400" y="4607666"/>
                <a:ext cx="0" cy="197753"/>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29" name="Group 28"/>
            <p:cNvGrpSpPr/>
            <p:nvPr/>
          </p:nvGrpSpPr>
          <p:grpSpPr>
            <a:xfrm>
              <a:off x="7822425" y="3131238"/>
              <a:ext cx="304800" cy="376133"/>
              <a:chOff x="8363566" y="2865679"/>
              <a:chExt cx="304800" cy="376133"/>
            </a:xfrm>
          </p:grpSpPr>
          <p:sp>
            <p:nvSpPr>
              <p:cNvPr id="161" name="Flowchart: Connector 160"/>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2" name="Straight Connector 161"/>
              <p:cNvCxnSpPr>
                <a:endCxn id="161"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18" name="Group 17"/>
          <p:cNvGrpSpPr/>
          <p:nvPr/>
        </p:nvGrpSpPr>
        <p:grpSpPr>
          <a:xfrm>
            <a:off x="9448800" y="1430451"/>
            <a:ext cx="304800" cy="1021458"/>
            <a:chOff x="7924800" y="1430451"/>
            <a:chExt cx="304800" cy="1021458"/>
          </a:xfrm>
        </p:grpSpPr>
        <p:grpSp>
          <p:nvGrpSpPr>
            <p:cNvPr id="98" name="Group 97"/>
            <p:cNvGrpSpPr/>
            <p:nvPr/>
          </p:nvGrpSpPr>
          <p:grpSpPr>
            <a:xfrm>
              <a:off x="7924800" y="1811510"/>
              <a:ext cx="304800" cy="640399"/>
              <a:chOff x="8382000" y="4343400"/>
              <a:chExt cx="304800" cy="640399"/>
            </a:xfrm>
            <a:solidFill>
              <a:srgbClr val="C00000"/>
            </a:solidFill>
          </p:grpSpPr>
          <p:sp>
            <p:nvSpPr>
              <p:cNvPr id="99" name="Flowchart: Connector 98"/>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0" name="Flowchart: Connector 99"/>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1" name="Straight Connector 100"/>
              <p:cNvCxnSpPr>
                <a:stCxn id="100" idx="0"/>
                <a:endCxn id="99"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5" name="Group 114"/>
            <p:cNvGrpSpPr/>
            <p:nvPr/>
          </p:nvGrpSpPr>
          <p:grpSpPr>
            <a:xfrm>
              <a:off x="7924800" y="1430451"/>
              <a:ext cx="304800" cy="376133"/>
              <a:chOff x="8382000" y="4343400"/>
              <a:chExt cx="304800" cy="376133"/>
            </a:xfrm>
          </p:grpSpPr>
          <p:sp>
            <p:nvSpPr>
              <p:cNvPr id="116" name="Flowchart: Connector 115"/>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7" name="Straight Connector 116"/>
              <p:cNvCxnSpPr>
                <a:endCxn id="116"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sp>
        <p:nvSpPr>
          <p:cNvPr id="63" name="Cloud 62"/>
          <p:cNvSpPr/>
          <p:nvPr/>
        </p:nvSpPr>
        <p:spPr>
          <a:xfrm>
            <a:off x="2819401" y="1338522"/>
            <a:ext cx="1777381" cy="1066800"/>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Upstream repo on </a:t>
            </a:r>
            <a:br>
              <a:rPr lang="en-US" dirty="0">
                <a:solidFill>
                  <a:prstClr val="white"/>
                </a:solidFill>
                <a:latin typeface="Calibri"/>
              </a:rPr>
            </a:br>
            <a:r>
              <a:rPr lang="en-US" dirty="0">
                <a:solidFill>
                  <a:prstClr val="white"/>
                </a:solidFill>
                <a:latin typeface="Calibri"/>
              </a:rPr>
              <a:t>GitHub</a:t>
            </a:r>
          </a:p>
        </p:txBody>
      </p:sp>
      <p:cxnSp>
        <p:nvCxnSpPr>
          <p:cNvPr id="64" name="Straight Arrow Connector 63"/>
          <p:cNvCxnSpPr/>
          <p:nvPr/>
        </p:nvCxnSpPr>
        <p:spPr>
          <a:xfrm>
            <a:off x="5079884" y="921890"/>
            <a:ext cx="4216517" cy="58396"/>
          </a:xfrm>
          <a:prstGeom prst="straightConnector1">
            <a:avLst/>
          </a:prstGeom>
          <a:ln w="28575">
            <a:solidFill>
              <a:srgbClr val="FFFF00"/>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5545547" y="1045568"/>
            <a:ext cx="1553690" cy="369332"/>
          </a:xfrm>
          <a:prstGeom prst="rect">
            <a:avLst/>
          </a:prstGeom>
          <a:noFill/>
        </p:spPr>
        <p:txBody>
          <a:bodyPr wrap="square">
            <a:spAutoFit/>
          </a:bodyPr>
          <a:lstStyle/>
          <a:p>
            <a:pPr algn="ctr">
              <a:defRPr/>
            </a:pPr>
            <a:r>
              <a:rPr lang="en-US" b="1" dirty="0">
                <a:solidFill>
                  <a:srgbClr val="FFFF00"/>
                </a:solidFill>
                <a:latin typeface="Calibri"/>
              </a:rPr>
              <a:t>Pull Request</a:t>
            </a:r>
          </a:p>
        </p:txBody>
      </p:sp>
      <p:sp>
        <p:nvSpPr>
          <p:cNvPr id="70" name="Rectangle 69"/>
          <p:cNvSpPr/>
          <p:nvPr/>
        </p:nvSpPr>
        <p:spPr>
          <a:xfrm>
            <a:off x="4694319" y="374859"/>
            <a:ext cx="1517103" cy="369332"/>
          </a:xfrm>
          <a:prstGeom prst="rect">
            <a:avLst/>
          </a:prstGeom>
        </p:spPr>
        <p:txBody>
          <a:bodyPr wrap="square">
            <a:spAutoFit/>
          </a:bodyPr>
          <a:lstStyle/>
          <a:p>
            <a:pPr algn="ctr">
              <a:defRPr/>
            </a:pPr>
            <a:r>
              <a:rPr lang="en-US" b="1" dirty="0">
                <a:solidFill>
                  <a:schemeClr val="bg1"/>
                </a:solidFill>
                <a:latin typeface="Calibri"/>
              </a:rPr>
              <a:t>review</a:t>
            </a:r>
          </a:p>
        </p:txBody>
      </p:sp>
      <p:grpSp>
        <p:nvGrpSpPr>
          <p:cNvPr id="71" name="Group 70"/>
          <p:cNvGrpSpPr/>
          <p:nvPr/>
        </p:nvGrpSpPr>
        <p:grpSpPr>
          <a:xfrm>
            <a:off x="9437189" y="590994"/>
            <a:ext cx="304800" cy="836994"/>
            <a:chOff x="7822425" y="3131238"/>
            <a:chExt cx="304800" cy="836994"/>
          </a:xfrm>
        </p:grpSpPr>
        <p:grpSp>
          <p:nvGrpSpPr>
            <p:cNvPr id="72" name="Group 71"/>
            <p:cNvGrpSpPr/>
            <p:nvPr/>
          </p:nvGrpSpPr>
          <p:grpSpPr>
            <a:xfrm>
              <a:off x="7822425" y="3506213"/>
              <a:ext cx="304800" cy="462019"/>
              <a:chOff x="8382000" y="4343400"/>
              <a:chExt cx="304800" cy="462019"/>
            </a:xfrm>
          </p:grpSpPr>
          <p:sp>
            <p:nvSpPr>
              <p:cNvPr id="76" name="Flowchart: Connector 75"/>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7" name="Straight Connector 76"/>
              <p:cNvCxnSpPr>
                <a:endCxn id="76" idx="4"/>
              </p:cNvCxnSpPr>
              <p:nvPr/>
            </p:nvCxnSpPr>
            <p:spPr>
              <a:xfrm flipV="1">
                <a:off x="8534400" y="4607666"/>
                <a:ext cx="0" cy="197753"/>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73" name="Group 72"/>
            <p:cNvGrpSpPr/>
            <p:nvPr/>
          </p:nvGrpSpPr>
          <p:grpSpPr>
            <a:xfrm>
              <a:off x="7822425" y="3131238"/>
              <a:ext cx="304800" cy="376133"/>
              <a:chOff x="8363566" y="2865679"/>
              <a:chExt cx="304800" cy="376133"/>
            </a:xfrm>
          </p:grpSpPr>
          <p:sp>
            <p:nvSpPr>
              <p:cNvPr id="74" name="Flowchart: Connector 73"/>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5" name="Straight Connector 74"/>
              <p:cNvCxnSpPr>
                <a:endCxn id="74"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86" name="Group 85"/>
          <p:cNvGrpSpPr/>
          <p:nvPr/>
        </p:nvGrpSpPr>
        <p:grpSpPr>
          <a:xfrm>
            <a:off x="4639373" y="1427988"/>
            <a:ext cx="304800" cy="1021458"/>
            <a:chOff x="7805389" y="4032225"/>
            <a:chExt cx="304800" cy="1021458"/>
          </a:xfrm>
        </p:grpSpPr>
        <p:grpSp>
          <p:nvGrpSpPr>
            <p:cNvPr id="90" name="Group 89"/>
            <p:cNvGrpSpPr/>
            <p:nvPr/>
          </p:nvGrpSpPr>
          <p:grpSpPr>
            <a:xfrm>
              <a:off x="7805389" y="4413284"/>
              <a:ext cx="304800" cy="640399"/>
              <a:chOff x="8382000" y="4343400"/>
              <a:chExt cx="304800" cy="640399"/>
            </a:xfrm>
            <a:solidFill>
              <a:srgbClr val="C00000"/>
            </a:solidFill>
          </p:grpSpPr>
          <p:sp>
            <p:nvSpPr>
              <p:cNvPr id="94" name="Flowchart: Connector 93"/>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95" name="Flowchart: Connector 94"/>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96" name="Straight Connector 95"/>
              <p:cNvCxnSpPr>
                <a:stCxn id="95" idx="0"/>
                <a:endCxn id="94"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91" name="Group 90"/>
            <p:cNvGrpSpPr/>
            <p:nvPr/>
          </p:nvGrpSpPr>
          <p:grpSpPr>
            <a:xfrm>
              <a:off x="7805389" y="4032225"/>
              <a:ext cx="304800" cy="376133"/>
              <a:chOff x="8382000" y="4343400"/>
              <a:chExt cx="304800" cy="376133"/>
            </a:xfrm>
          </p:grpSpPr>
          <p:sp>
            <p:nvSpPr>
              <p:cNvPr id="92" name="Flowchart: Connector 91"/>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93" name="Straight Connector 92"/>
              <p:cNvCxnSpPr>
                <a:endCxn id="92"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97" name="Group 96"/>
          <p:cNvGrpSpPr/>
          <p:nvPr/>
        </p:nvGrpSpPr>
        <p:grpSpPr>
          <a:xfrm>
            <a:off x="4634294" y="457200"/>
            <a:ext cx="304800" cy="836994"/>
            <a:chOff x="7822425" y="3131238"/>
            <a:chExt cx="304800" cy="836994"/>
          </a:xfrm>
          <a:solidFill>
            <a:schemeClr val="tx2">
              <a:lumMod val="60000"/>
              <a:lumOff val="40000"/>
            </a:schemeClr>
          </a:solidFill>
        </p:grpSpPr>
        <p:grpSp>
          <p:nvGrpSpPr>
            <p:cNvPr id="106" name="Group 105"/>
            <p:cNvGrpSpPr/>
            <p:nvPr/>
          </p:nvGrpSpPr>
          <p:grpSpPr>
            <a:xfrm>
              <a:off x="7822425" y="3506213"/>
              <a:ext cx="304800" cy="462019"/>
              <a:chOff x="8382000" y="4343400"/>
              <a:chExt cx="304800" cy="462019"/>
            </a:xfrm>
            <a:grpFill/>
          </p:grpSpPr>
          <p:sp>
            <p:nvSpPr>
              <p:cNvPr id="110" name="Flowchart: Connector 109"/>
              <p:cNvSpPr/>
              <p:nvPr/>
            </p:nvSpPr>
            <p:spPr>
              <a:xfrm>
                <a:off x="8382000" y="4343400"/>
                <a:ext cx="304800" cy="264266"/>
              </a:xfrm>
              <a:prstGeom prst="flowChartConnector">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1" name="Straight Connector 110"/>
              <p:cNvCxnSpPr>
                <a:endCxn id="110" idx="4"/>
              </p:cNvCxnSpPr>
              <p:nvPr/>
            </p:nvCxnSpPr>
            <p:spPr>
              <a:xfrm flipV="1">
                <a:off x="8534400" y="4607666"/>
                <a:ext cx="0" cy="197753"/>
              </a:xfrm>
              <a:prstGeom prst="line">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cxnSp>
        </p:grpSp>
        <p:grpSp>
          <p:nvGrpSpPr>
            <p:cNvPr id="107" name="Group 106"/>
            <p:cNvGrpSpPr/>
            <p:nvPr/>
          </p:nvGrpSpPr>
          <p:grpSpPr>
            <a:xfrm>
              <a:off x="7822425" y="3131238"/>
              <a:ext cx="304800" cy="376133"/>
              <a:chOff x="8363566" y="2865679"/>
              <a:chExt cx="304800" cy="376133"/>
            </a:xfrm>
            <a:grpFill/>
          </p:grpSpPr>
          <p:sp>
            <p:nvSpPr>
              <p:cNvPr id="108" name="Flowchart: Connector 107"/>
              <p:cNvSpPr/>
              <p:nvPr/>
            </p:nvSpPr>
            <p:spPr>
              <a:xfrm>
                <a:off x="8363566" y="2865679"/>
                <a:ext cx="304800" cy="264266"/>
              </a:xfrm>
              <a:prstGeom prst="flowChartConnector">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9" name="Straight Connector 108"/>
              <p:cNvCxnSpPr>
                <a:endCxn id="108" idx="4"/>
              </p:cNvCxnSpPr>
              <p:nvPr/>
            </p:nvCxnSpPr>
            <p:spPr>
              <a:xfrm flipV="1">
                <a:off x="8515966" y="3129945"/>
                <a:ext cx="0" cy="111867"/>
              </a:xfrm>
              <a:prstGeom prst="line">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cxnSp>
        </p:grpSp>
      </p:grpSp>
      <p:sp>
        <p:nvSpPr>
          <p:cNvPr id="65" name="Rectangle 64"/>
          <p:cNvSpPr/>
          <p:nvPr/>
        </p:nvSpPr>
        <p:spPr>
          <a:xfrm>
            <a:off x="3258354" y="354367"/>
            <a:ext cx="1517103" cy="369332"/>
          </a:xfrm>
          <a:prstGeom prst="rect">
            <a:avLst/>
          </a:prstGeom>
        </p:spPr>
        <p:txBody>
          <a:bodyPr wrap="square">
            <a:spAutoFit/>
          </a:bodyPr>
          <a:lstStyle/>
          <a:p>
            <a:pPr algn="ctr">
              <a:defRPr/>
            </a:pPr>
            <a:r>
              <a:rPr lang="en-US" b="1" dirty="0">
                <a:solidFill>
                  <a:schemeClr val="bg1"/>
                </a:solidFill>
                <a:latin typeface="Calibri"/>
              </a:rPr>
              <a:t>merge?</a:t>
            </a:r>
          </a:p>
        </p:txBody>
      </p:sp>
      <p:grpSp>
        <p:nvGrpSpPr>
          <p:cNvPr id="68" name="Group 67">
            <a:extLst>
              <a:ext uri="{FF2B5EF4-FFF2-40B4-BE49-F238E27FC236}">
                <a16:creationId xmlns:a16="http://schemas.microsoft.com/office/drawing/2014/main" id="{5F87B427-6E63-4345-8BC2-2EB0F8B15BD0}"/>
              </a:ext>
            </a:extLst>
          </p:cNvPr>
          <p:cNvGrpSpPr/>
          <p:nvPr/>
        </p:nvGrpSpPr>
        <p:grpSpPr>
          <a:xfrm>
            <a:off x="9329389" y="2807040"/>
            <a:ext cx="304800" cy="376133"/>
            <a:chOff x="8363566" y="2865679"/>
            <a:chExt cx="304800" cy="376133"/>
          </a:xfrm>
        </p:grpSpPr>
        <p:sp>
          <p:nvSpPr>
            <p:cNvPr id="78" name="Flowchart: Connector 77">
              <a:extLst>
                <a:ext uri="{FF2B5EF4-FFF2-40B4-BE49-F238E27FC236}">
                  <a16:creationId xmlns:a16="http://schemas.microsoft.com/office/drawing/2014/main" id="{4EA8A946-F4C8-4782-B539-E6D2C020D0A6}"/>
                </a:ext>
              </a:extLst>
            </p:cNvPr>
            <p:cNvSpPr/>
            <p:nvPr/>
          </p:nvSpPr>
          <p:spPr>
            <a:xfrm>
              <a:off x="8363566" y="2865679"/>
              <a:ext cx="304800" cy="264266"/>
            </a:xfrm>
            <a:prstGeom prst="flowChartConnector">
              <a:avLst/>
            </a:prstGeom>
            <a:solidFill>
              <a:schemeClr val="accent6">
                <a:lumMod val="75000"/>
              </a:schemeClr>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9" name="Straight Connector 78">
              <a:extLst>
                <a:ext uri="{FF2B5EF4-FFF2-40B4-BE49-F238E27FC236}">
                  <a16:creationId xmlns:a16="http://schemas.microsoft.com/office/drawing/2014/main" id="{77B98DA9-C829-4A3D-9D24-D1A15CF63414}"/>
                </a:ext>
              </a:extLst>
            </p:cNvPr>
            <p:cNvCxnSpPr>
              <a:cxnSpLocks/>
              <a:endCxn id="78"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82" name="Group 81">
            <a:extLst>
              <a:ext uri="{FF2B5EF4-FFF2-40B4-BE49-F238E27FC236}">
                <a16:creationId xmlns:a16="http://schemas.microsoft.com/office/drawing/2014/main" id="{9742B284-89F0-4864-AA92-CC5B9365ED1A}"/>
              </a:ext>
            </a:extLst>
          </p:cNvPr>
          <p:cNvGrpSpPr/>
          <p:nvPr/>
        </p:nvGrpSpPr>
        <p:grpSpPr>
          <a:xfrm>
            <a:off x="9438578" y="218357"/>
            <a:ext cx="304800" cy="376133"/>
            <a:chOff x="8363566" y="2865679"/>
            <a:chExt cx="304800" cy="376133"/>
          </a:xfrm>
        </p:grpSpPr>
        <p:sp>
          <p:nvSpPr>
            <p:cNvPr id="83" name="Flowchart: Connector 82">
              <a:extLst>
                <a:ext uri="{FF2B5EF4-FFF2-40B4-BE49-F238E27FC236}">
                  <a16:creationId xmlns:a16="http://schemas.microsoft.com/office/drawing/2014/main" id="{3FCA8B5A-CDCD-4658-9D74-6E82AB16B9D3}"/>
                </a:ext>
              </a:extLst>
            </p:cNvPr>
            <p:cNvSpPr/>
            <p:nvPr/>
          </p:nvSpPr>
          <p:spPr>
            <a:xfrm>
              <a:off x="8363566" y="2865679"/>
              <a:ext cx="304800" cy="264266"/>
            </a:xfrm>
            <a:prstGeom prst="flowChartConnector">
              <a:avLst/>
            </a:prstGeom>
            <a:solidFill>
              <a:schemeClr val="accent6">
                <a:lumMod val="75000"/>
              </a:schemeClr>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4" name="Straight Connector 83">
              <a:extLst>
                <a:ext uri="{FF2B5EF4-FFF2-40B4-BE49-F238E27FC236}">
                  <a16:creationId xmlns:a16="http://schemas.microsoft.com/office/drawing/2014/main" id="{79D17907-36DB-41A1-B144-A0B1132E78CC}"/>
                </a:ext>
              </a:extLst>
            </p:cNvPr>
            <p:cNvCxnSpPr>
              <a:cxnSpLocks/>
              <a:endCxn id="83"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85" name="Group 84">
            <a:extLst>
              <a:ext uri="{FF2B5EF4-FFF2-40B4-BE49-F238E27FC236}">
                <a16:creationId xmlns:a16="http://schemas.microsoft.com/office/drawing/2014/main" id="{9DBBE6F1-785D-4E8A-B332-99A1DFDB2910}"/>
              </a:ext>
            </a:extLst>
          </p:cNvPr>
          <p:cNvGrpSpPr/>
          <p:nvPr/>
        </p:nvGrpSpPr>
        <p:grpSpPr>
          <a:xfrm>
            <a:off x="4644828" y="66568"/>
            <a:ext cx="304800" cy="376133"/>
            <a:chOff x="8363566" y="2865679"/>
            <a:chExt cx="304800" cy="376133"/>
          </a:xfrm>
        </p:grpSpPr>
        <p:sp>
          <p:nvSpPr>
            <p:cNvPr id="87" name="Flowchart: Connector 86">
              <a:extLst>
                <a:ext uri="{FF2B5EF4-FFF2-40B4-BE49-F238E27FC236}">
                  <a16:creationId xmlns:a16="http://schemas.microsoft.com/office/drawing/2014/main" id="{AD57C094-9D9E-4834-B4D2-DF05F5E0D496}"/>
                </a:ext>
              </a:extLst>
            </p:cNvPr>
            <p:cNvSpPr/>
            <p:nvPr/>
          </p:nvSpPr>
          <p:spPr>
            <a:xfrm>
              <a:off x="8363566" y="2865679"/>
              <a:ext cx="304800" cy="264266"/>
            </a:xfrm>
            <a:prstGeom prst="flowChartConnector">
              <a:avLst/>
            </a:prstGeom>
            <a:solidFill>
              <a:schemeClr val="accent6">
                <a:lumMod val="75000"/>
                <a:alpha val="80000"/>
              </a:schemeClr>
            </a:solidFill>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dirty="0">
                <a:solidFill>
                  <a:prstClr val="white"/>
                </a:solidFill>
                <a:latin typeface="Calibri"/>
              </a:endParaRPr>
            </a:p>
          </p:txBody>
        </p:sp>
        <p:cxnSp>
          <p:nvCxnSpPr>
            <p:cNvPr id="88" name="Straight Connector 87">
              <a:extLst>
                <a:ext uri="{FF2B5EF4-FFF2-40B4-BE49-F238E27FC236}">
                  <a16:creationId xmlns:a16="http://schemas.microsoft.com/office/drawing/2014/main" id="{79EE3714-A149-4AAA-A9B1-4A55F48719EF}"/>
                </a:ext>
              </a:extLst>
            </p:cNvPr>
            <p:cNvCxnSpPr>
              <a:cxnSpLocks/>
              <a:endCxn id="87" idx="4"/>
            </p:cNvCxnSpPr>
            <p:nvPr/>
          </p:nvCxnSpPr>
          <p:spPr>
            <a:xfrm flipV="1">
              <a:off x="8515966" y="3129945"/>
              <a:ext cx="0" cy="111867"/>
            </a:xfrm>
            <a:prstGeom prst="line">
              <a:avLst/>
            </a:prstGeom>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cxnSp>
      </p:grpSp>
      <p:sp>
        <p:nvSpPr>
          <p:cNvPr id="2" name="Arrow: Pentagon 1">
            <a:extLst>
              <a:ext uri="{FF2B5EF4-FFF2-40B4-BE49-F238E27FC236}">
                <a16:creationId xmlns:a16="http://schemas.microsoft.com/office/drawing/2014/main" id="{AC6FA7A4-4DA5-4645-8BDF-3AD4F0DF3820}"/>
              </a:ext>
            </a:extLst>
          </p:cNvPr>
          <p:cNvSpPr/>
          <p:nvPr/>
        </p:nvSpPr>
        <p:spPr>
          <a:xfrm rot="20602207">
            <a:off x="2429541" y="3797217"/>
            <a:ext cx="2961121" cy="867491"/>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Creating Pull Requests from the </a:t>
            </a:r>
            <a:r>
              <a:rPr lang="en-US" dirty="0">
                <a:solidFill>
                  <a:srgbClr val="FFFF00"/>
                </a:solidFill>
                <a:latin typeface="Consolas" panose="020B0609020204030204" pitchFamily="49" charset="0"/>
              </a:rPr>
              <a:t>master</a:t>
            </a:r>
            <a:r>
              <a:rPr lang="en-US" dirty="0"/>
              <a:t> branch</a:t>
            </a:r>
            <a:endParaRPr lang="en-SG" dirty="0"/>
          </a:p>
        </p:txBody>
      </p:sp>
    </p:spTree>
    <p:extLst>
      <p:ext uri="{BB962C8B-B14F-4D97-AF65-F5344CB8AC3E}">
        <p14:creationId xmlns:p14="http://schemas.microsoft.com/office/powerpoint/2010/main" val="3261671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right)">
                                      <p:cBhvr>
                                        <p:cTn id="40" dur="500"/>
                                        <p:tgtEl>
                                          <p:spTgt spid="6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9"/>
                                        </p:tgtEl>
                                        <p:attrNameLst>
                                          <p:attrName>style.visibility</p:attrName>
                                        </p:attrNameLst>
                                      </p:cBhvr>
                                      <p:to>
                                        <p:strVal val="visible"/>
                                      </p:to>
                                    </p:set>
                                    <p:animEffect transition="in" filter="fade">
                                      <p:cBhvr>
                                        <p:cTn id="44" dur="500"/>
                                        <p:tgtEl>
                                          <p:spTgt spid="6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7"/>
                                        </p:tgtEl>
                                        <p:attrNameLst>
                                          <p:attrName>style.visibility</p:attrName>
                                        </p:attrNameLst>
                                      </p:cBhvr>
                                      <p:to>
                                        <p:strVal val="visible"/>
                                      </p:to>
                                    </p:set>
                                    <p:animEffect transition="in" filter="fade">
                                      <p:cBhvr>
                                        <p:cTn id="49" dur="500"/>
                                        <p:tgtEl>
                                          <p:spTgt spid="9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500"/>
                                        <p:tgtEl>
                                          <p:spTgt spid="7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2"/>
                                        </p:tgtEl>
                                        <p:attrNameLst>
                                          <p:attrName>style.visibility</p:attrName>
                                        </p:attrNameLst>
                                      </p:cBhvr>
                                      <p:to>
                                        <p:strVal val="visible"/>
                                      </p:to>
                                    </p:set>
                                    <p:animEffect transition="in" filter="fade">
                                      <p:cBhvr>
                                        <p:cTn id="64" dur="500"/>
                                        <p:tgtEl>
                                          <p:spTgt spid="8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fade">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wipe(left)">
                                      <p:cBhvr>
                                        <p:cTn id="7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69" grpId="0"/>
      <p:bldP spid="70" grpId="0"/>
      <p:bldP spid="65" grpId="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p:cNvGrpSpPr/>
          <p:nvPr/>
        </p:nvGrpSpPr>
        <p:grpSpPr>
          <a:xfrm>
            <a:off x="7306271" y="5501640"/>
            <a:ext cx="2065866" cy="1584960"/>
            <a:chOff x="4555066" y="5122333"/>
            <a:chExt cx="2065866" cy="1584960"/>
          </a:xfrm>
          <a:effectLst>
            <a:outerShdw blurRad="63500" sx="102000" sy="102000" algn="ctr" rotWithShape="0">
              <a:prstClr val="black">
                <a:alpha val="40000"/>
              </a:prstClr>
            </a:outerShdw>
          </a:effectLst>
        </p:grpSpPr>
        <p:grpSp>
          <p:nvGrpSpPr>
            <p:cNvPr id="11" name="Group 10"/>
            <p:cNvGrpSpPr/>
            <p:nvPr/>
          </p:nvGrpSpPr>
          <p:grpSpPr>
            <a:xfrm>
              <a:off x="4555066" y="5122333"/>
              <a:ext cx="2065866" cy="1584960"/>
              <a:chOff x="4555066" y="5122333"/>
              <a:chExt cx="2065866" cy="1584960"/>
            </a:xfrm>
          </p:grpSpPr>
          <p:sp>
            <p:nvSpPr>
              <p:cNvPr id="14" name="Flowchart: Connector 13"/>
              <p:cNvSpPr/>
              <p:nvPr/>
            </p:nvSpPr>
            <p:spPr>
              <a:xfrm>
                <a:off x="5019039" y="5503333"/>
                <a:ext cx="1203960" cy="120396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You</a:t>
                </a:r>
              </a:p>
            </p:txBody>
          </p:sp>
          <p:sp>
            <p:nvSpPr>
              <p:cNvPr id="15" name="Isosceles Triangle 14"/>
              <p:cNvSpPr/>
              <p:nvPr/>
            </p:nvSpPr>
            <p:spPr>
              <a:xfrm>
                <a:off x="5468619" y="5350933"/>
                <a:ext cx="304800" cy="304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6" name="Freeform 15"/>
              <p:cNvSpPr/>
              <p:nvPr/>
            </p:nvSpPr>
            <p:spPr>
              <a:xfrm>
                <a:off x="4555066"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7" name="Freeform 16"/>
              <p:cNvSpPr/>
              <p:nvPr/>
            </p:nvSpPr>
            <p:spPr>
              <a:xfrm flipH="1">
                <a:off x="6146799"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12" name="Freeform 11"/>
            <p:cNvSpPr/>
            <p:nvPr/>
          </p:nvSpPr>
          <p:spPr>
            <a:xfrm rot="300461">
              <a:off x="5181600" y="5550746"/>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3" name="Freeform 12"/>
            <p:cNvSpPr/>
            <p:nvPr/>
          </p:nvSpPr>
          <p:spPr>
            <a:xfrm rot="21299539" flipH="1">
              <a:off x="5914058" y="5556820"/>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27" name="Cloud 26"/>
          <p:cNvSpPr/>
          <p:nvPr/>
        </p:nvSpPr>
        <p:spPr>
          <a:xfrm>
            <a:off x="7607704" y="1335214"/>
            <a:ext cx="1777381" cy="1066800"/>
          </a:xfrm>
          <a:prstGeom prst="cloud">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Forked repo on </a:t>
            </a:r>
            <a:br>
              <a:rPr lang="en-US" dirty="0">
                <a:solidFill>
                  <a:prstClr val="white"/>
                </a:solidFill>
                <a:latin typeface="Calibri"/>
              </a:rPr>
            </a:br>
            <a:r>
              <a:rPr lang="en-US" dirty="0">
                <a:solidFill>
                  <a:prstClr val="white"/>
                </a:solidFill>
                <a:latin typeface="Calibri"/>
              </a:rPr>
              <a:t>GitHub</a:t>
            </a:r>
          </a:p>
        </p:txBody>
      </p:sp>
      <p:sp>
        <p:nvSpPr>
          <p:cNvPr id="34" name="Can 33"/>
          <p:cNvSpPr/>
          <p:nvPr/>
        </p:nvSpPr>
        <p:spPr>
          <a:xfrm>
            <a:off x="7696201" y="4654754"/>
            <a:ext cx="1460385" cy="528533"/>
          </a:xfrm>
          <a:prstGeom prst="can">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Local repo</a:t>
            </a:r>
          </a:p>
        </p:txBody>
      </p:sp>
      <p:grpSp>
        <p:nvGrpSpPr>
          <p:cNvPr id="6" name="Group 5"/>
          <p:cNvGrpSpPr/>
          <p:nvPr/>
        </p:nvGrpSpPr>
        <p:grpSpPr>
          <a:xfrm>
            <a:off x="8634603" y="2428143"/>
            <a:ext cx="421733" cy="2148362"/>
            <a:chOff x="7110602" y="2428143"/>
            <a:chExt cx="421733" cy="2148362"/>
          </a:xfrm>
        </p:grpSpPr>
        <p:cxnSp>
          <p:nvCxnSpPr>
            <p:cNvPr id="32" name="Straight Arrow Connector 31"/>
            <p:cNvCxnSpPr/>
            <p:nvPr/>
          </p:nvCxnSpPr>
          <p:spPr>
            <a:xfrm flipV="1">
              <a:off x="7110602" y="2428143"/>
              <a:ext cx="2" cy="214836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6200000">
              <a:off x="6890469" y="3589676"/>
              <a:ext cx="914400" cy="369332"/>
            </a:xfrm>
            <a:prstGeom prst="rect">
              <a:avLst/>
            </a:prstGeom>
            <a:noFill/>
          </p:spPr>
          <p:txBody>
            <a:bodyPr wrap="square" rtlCol="0">
              <a:spAutoFit/>
            </a:bodyPr>
            <a:lstStyle/>
            <a:p>
              <a:pPr>
                <a:defRPr/>
              </a:pPr>
              <a:r>
                <a:rPr lang="en-US" dirty="0">
                  <a:solidFill>
                    <a:prstClr val="white"/>
                  </a:solidFill>
                  <a:latin typeface="Calibri"/>
                </a:rPr>
                <a:t> push</a:t>
              </a:r>
            </a:p>
          </p:txBody>
        </p:sp>
      </p:grpSp>
      <p:grpSp>
        <p:nvGrpSpPr>
          <p:cNvPr id="98" name="Group 97"/>
          <p:cNvGrpSpPr/>
          <p:nvPr/>
        </p:nvGrpSpPr>
        <p:grpSpPr>
          <a:xfrm>
            <a:off x="9448800" y="1811511"/>
            <a:ext cx="304800" cy="640399"/>
            <a:chOff x="8382000" y="4343400"/>
            <a:chExt cx="304800" cy="640399"/>
          </a:xfrm>
          <a:solidFill>
            <a:srgbClr val="C00000"/>
          </a:solidFill>
        </p:grpSpPr>
        <p:sp>
          <p:nvSpPr>
            <p:cNvPr id="99" name="Flowchart: Connector 98"/>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0" name="Flowchart: Connector 99"/>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1" name="Straight Connector 100"/>
            <p:cNvCxnSpPr>
              <a:stCxn id="100" idx="0"/>
              <a:endCxn id="99"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02" name="Group 101"/>
          <p:cNvGrpSpPr/>
          <p:nvPr/>
        </p:nvGrpSpPr>
        <p:grpSpPr>
          <a:xfrm>
            <a:off x="9329389" y="4413285"/>
            <a:ext cx="304800" cy="640399"/>
            <a:chOff x="8382000" y="4343400"/>
            <a:chExt cx="304800" cy="640399"/>
          </a:xfrm>
          <a:solidFill>
            <a:srgbClr val="C00000"/>
          </a:solidFill>
        </p:grpSpPr>
        <p:sp>
          <p:nvSpPr>
            <p:cNvPr id="103" name="Flowchart: Connector 102"/>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4" name="Flowchart: Connector 103"/>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5" name="Straight Connector 104"/>
            <p:cNvCxnSpPr>
              <a:stCxn id="104" idx="0"/>
              <a:endCxn id="103"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2" name="Group 111"/>
          <p:cNvGrpSpPr/>
          <p:nvPr/>
        </p:nvGrpSpPr>
        <p:grpSpPr>
          <a:xfrm>
            <a:off x="9329389" y="4032226"/>
            <a:ext cx="304800" cy="376133"/>
            <a:chOff x="8382000" y="4343400"/>
            <a:chExt cx="304800" cy="376133"/>
          </a:xfrm>
        </p:grpSpPr>
        <p:sp>
          <p:nvSpPr>
            <p:cNvPr id="113" name="Flowchart: Connector 112"/>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4" name="Straight Connector 113"/>
            <p:cNvCxnSpPr>
              <a:endCxn id="113"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21" name="Rectangle 20">
            <a:hlinkClick r:id="" action="ppaction://noaction"/>
          </p:cNvPr>
          <p:cNvSpPr/>
          <p:nvPr/>
        </p:nvSpPr>
        <p:spPr>
          <a:xfrm>
            <a:off x="9932522" y="483487"/>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87" name="Group 86"/>
          <p:cNvGrpSpPr/>
          <p:nvPr/>
        </p:nvGrpSpPr>
        <p:grpSpPr>
          <a:xfrm>
            <a:off x="9708964" y="1110794"/>
            <a:ext cx="578037" cy="434559"/>
            <a:chOff x="8108763" y="4343400"/>
            <a:chExt cx="578037" cy="434559"/>
          </a:xfrm>
        </p:grpSpPr>
        <p:sp>
          <p:nvSpPr>
            <p:cNvPr id="88" name="Flowchart: Connector 87"/>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9" name="Straight Connector 88"/>
            <p:cNvCxnSpPr>
              <a:stCxn id="116" idx="7"/>
              <a:endCxn id="88" idx="4"/>
            </p:cNvCxnSpPr>
            <p:nvPr/>
          </p:nvCxnSpPr>
          <p:spPr>
            <a:xfrm flipV="1">
              <a:off x="8108763" y="4607666"/>
              <a:ext cx="425637" cy="170293"/>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145" name="Rectangle 144">
            <a:hlinkClick r:id="" action="ppaction://noaction"/>
          </p:cNvPr>
          <p:cNvSpPr/>
          <p:nvPr/>
        </p:nvSpPr>
        <p:spPr>
          <a:xfrm>
            <a:off x="9844514" y="2745786"/>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147" name="Group 146"/>
          <p:cNvGrpSpPr/>
          <p:nvPr/>
        </p:nvGrpSpPr>
        <p:grpSpPr>
          <a:xfrm>
            <a:off x="9634190" y="3704407"/>
            <a:ext cx="558177" cy="419760"/>
            <a:chOff x="8128623" y="4343400"/>
            <a:chExt cx="558177" cy="419760"/>
          </a:xfrm>
        </p:grpSpPr>
        <p:sp>
          <p:nvSpPr>
            <p:cNvPr id="151" name="Flowchart: Connector 150"/>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52" name="Straight Connector 151"/>
            <p:cNvCxnSpPr>
              <a:endCxn id="151" idx="4"/>
            </p:cNvCxnSpPr>
            <p:nvPr/>
          </p:nvCxnSpPr>
          <p:spPr>
            <a:xfrm flipV="1">
              <a:off x="8128623" y="4607666"/>
              <a:ext cx="405777" cy="155494"/>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153" name="TextBox 152"/>
          <p:cNvSpPr txBox="1"/>
          <p:nvPr/>
        </p:nvSpPr>
        <p:spPr>
          <a:xfrm>
            <a:off x="9746869" y="4064308"/>
            <a:ext cx="914400" cy="369332"/>
          </a:xfrm>
          <a:prstGeom prst="rect">
            <a:avLst/>
          </a:prstGeom>
          <a:noFill/>
        </p:spPr>
        <p:txBody>
          <a:bodyPr wrap="square" rtlCol="0">
            <a:spAutoFit/>
          </a:bodyPr>
          <a:lstStyle/>
          <a:p>
            <a:pPr>
              <a:defRPr/>
            </a:pPr>
            <a:r>
              <a:rPr lang="en-US" dirty="0">
                <a:solidFill>
                  <a:srgbClr val="FFFF00"/>
                </a:solidFill>
                <a:latin typeface="Calibri"/>
              </a:rPr>
              <a:t>branch</a:t>
            </a:r>
          </a:p>
        </p:txBody>
      </p:sp>
      <p:grpSp>
        <p:nvGrpSpPr>
          <p:cNvPr id="29" name="Group 28"/>
          <p:cNvGrpSpPr/>
          <p:nvPr/>
        </p:nvGrpSpPr>
        <p:grpSpPr>
          <a:xfrm>
            <a:off x="9887566" y="3329433"/>
            <a:ext cx="304800" cy="376133"/>
            <a:chOff x="8363566" y="2865679"/>
            <a:chExt cx="304800" cy="376133"/>
          </a:xfrm>
        </p:grpSpPr>
        <p:sp>
          <p:nvSpPr>
            <p:cNvPr id="161" name="Flowchart: Connector 160"/>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2" name="Straight Connector 161"/>
            <p:cNvCxnSpPr>
              <a:endCxn id="161"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63" name="Group 162"/>
          <p:cNvGrpSpPr/>
          <p:nvPr/>
        </p:nvGrpSpPr>
        <p:grpSpPr>
          <a:xfrm>
            <a:off x="9981218" y="730151"/>
            <a:ext cx="304800" cy="376133"/>
            <a:chOff x="8363566" y="2865679"/>
            <a:chExt cx="304800" cy="376133"/>
          </a:xfrm>
        </p:grpSpPr>
        <p:sp>
          <p:nvSpPr>
            <p:cNvPr id="164" name="Flowchart: Connector 163"/>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5" name="Straight Connector 164"/>
            <p:cNvCxnSpPr>
              <a:endCxn id="164"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5" name="Group 114"/>
          <p:cNvGrpSpPr/>
          <p:nvPr/>
        </p:nvGrpSpPr>
        <p:grpSpPr>
          <a:xfrm>
            <a:off x="9448800" y="1430452"/>
            <a:ext cx="304800" cy="376133"/>
            <a:chOff x="8382000" y="4343400"/>
            <a:chExt cx="304800" cy="376133"/>
          </a:xfrm>
        </p:grpSpPr>
        <p:sp>
          <p:nvSpPr>
            <p:cNvPr id="116" name="Flowchart: Connector 115"/>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7" name="Straight Connector 116"/>
            <p:cNvCxnSpPr>
              <a:endCxn id="116"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p:nvSpPr>
          <p:cNvPr id="63" name="Cloud 62"/>
          <p:cNvSpPr/>
          <p:nvPr/>
        </p:nvSpPr>
        <p:spPr>
          <a:xfrm>
            <a:off x="2819401" y="1338522"/>
            <a:ext cx="1777381" cy="1066800"/>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Upstream repo on </a:t>
            </a:r>
            <a:br>
              <a:rPr lang="en-US" dirty="0">
                <a:solidFill>
                  <a:prstClr val="white"/>
                </a:solidFill>
                <a:latin typeface="Calibri"/>
              </a:rPr>
            </a:br>
            <a:r>
              <a:rPr lang="en-US" dirty="0">
                <a:solidFill>
                  <a:prstClr val="white"/>
                </a:solidFill>
                <a:latin typeface="Calibri"/>
              </a:rPr>
              <a:t>GitHub</a:t>
            </a:r>
          </a:p>
        </p:txBody>
      </p:sp>
      <p:grpSp>
        <p:nvGrpSpPr>
          <p:cNvPr id="65" name="Group 85"/>
          <p:cNvGrpSpPr/>
          <p:nvPr/>
        </p:nvGrpSpPr>
        <p:grpSpPr>
          <a:xfrm>
            <a:off x="4639373" y="1427988"/>
            <a:ext cx="304800" cy="1021458"/>
            <a:chOff x="7805389" y="4032225"/>
            <a:chExt cx="304800" cy="1021458"/>
          </a:xfrm>
        </p:grpSpPr>
        <p:grpSp>
          <p:nvGrpSpPr>
            <p:cNvPr id="66" name="Group 65"/>
            <p:cNvGrpSpPr/>
            <p:nvPr/>
          </p:nvGrpSpPr>
          <p:grpSpPr>
            <a:xfrm>
              <a:off x="7805389" y="4413284"/>
              <a:ext cx="304800" cy="640399"/>
              <a:chOff x="8382000" y="4343400"/>
              <a:chExt cx="304800" cy="640399"/>
            </a:xfrm>
            <a:solidFill>
              <a:srgbClr val="C00000"/>
            </a:solidFill>
          </p:grpSpPr>
          <p:sp>
            <p:nvSpPr>
              <p:cNvPr id="72" name="Flowchart: Connector 71"/>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73" name="Flowchart: Connector 72"/>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4" name="Straight Connector 73"/>
              <p:cNvCxnSpPr>
                <a:stCxn id="73" idx="0"/>
                <a:endCxn id="72"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67" name="Group 66"/>
            <p:cNvGrpSpPr/>
            <p:nvPr/>
          </p:nvGrpSpPr>
          <p:grpSpPr>
            <a:xfrm>
              <a:off x="7805389" y="4032225"/>
              <a:ext cx="304800" cy="376133"/>
              <a:chOff x="8382000" y="4343400"/>
              <a:chExt cx="304800" cy="376133"/>
            </a:xfrm>
          </p:grpSpPr>
          <p:sp>
            <p:nvSpPr>
              <p:cNvPr id="68" name="Flowchart: Connector 67"/>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1" name="Straight Connector 70"/>
              <p:cNvCxnSpPr>
                <a:endCxn id="68"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4" name="Group 3"/>
          <p:cNvGrpSpPr/>
          <p:nvPr/>
        </p:nvGrpSpPr>
        <p:grpSpPr>
          <a:xfrm>
            <a:off x="9436882" y="318021"/>
            <a:ext cx="696736" cy="1112431"/>
            <a:chOff x="7912882" y="318020"/>
            <a:chExt cx="696736" cy="1112431"/>
          </a:xfrm>
        </p:grpSpPr>
        <p:grpSp>
          <p:nvGrpSpPr>
            <p:cNvPr id="70" name="Group 48"/>
            <p:cNvGrpSpPr/>
            <p:nvPr/>
          </p:nvGrpSpPr>
          <p:grpSpPr>
            <a:xfrm>
              <a:off x="7912882" y="318020"/>
              <a:ext cx="304800" cy="1112431"/>
              <a:chOff x="8414719" y="4345579"/>
              <a:chExt cx="304800" cy="1112431"/>
            </a:xfrm>
          </p:grpSpPr>
          <p:sp>
            <p:nvSpPr>
              <p:cNvPr id="81" name="Flowchart: Connector 80"/>
              <p:cNvSpPr/>
              <p:nvPr/>
            </p:nvSpPr>
            <p:spPr>
              <a:xfrm>
                <a:off x="8414719" y="4345579"/>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2" name="Straight Connector 81"/>
              <p:cNvCxnSpPr>
                <a:endCxn id="81" idx="4"/>
              </p:cNvCxnSpPr>
              <p:nvPr/>
            </p:nvCxnSpPr>
            <p:spPr>
              <a:xfrm flipH="1" flipV="1">
                <a:off x="8567119" y="4609845"/>
                <a:ext cx="11918" cy="848165"/>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83" name="Straight Connector 53"/>
            <p:cNvCxnSpPr>
              <a:endCxn id="81" idx="6"/>
            </p:cNvCxnSpPr>
            <p:nvPr/>
          </p:nvCxnSpPr>
          <p:spPr>
            <a:xfrm flipH="1" flipV="1">
              <a:off x="8217682" y="450153"/>
              <a:ext cx="391936" cy="27999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2" name="Group 1"/>
          <p:cNvGrpSpPr/>
          <p:nvPr/>
        </p:nvGrpSpPr>
        <p:grpSpPr>
          <a:xfrm>
            <a:off x="9329389" y="2917332"/>
            <a:ext cx="696736" cy="1112431"/>
            <a:chOff x="7805389" y="2917331"/>
            <a:chExt cx="696736" cy="1112431"/>
          </a:xfrm>
        </p:grpSpPr>
        <p:grpSp>
          <p:nvGrpSpPr>
            <p:cNvPr id="84" name="Group 57"/>
            <p:cNvGrpSpPr/>
            <p:nvPr/>
          </p:nvGrpSpPr>
          <p:grpSpPr>
            <a:xfrm>
              <a:off x="7805389" y="2917331"/>
              <a:ext cx="304800" cy="1112431"/>
              <a:chOff x="8414719" y="4345579"/>
              <a:chExt cx="304800" cy="1112431"/>
            </a:xfrm>
          </p:grpSpPr>
          <p:sp>
            <p:nvSpPr>
              <p:cNvPr id="85" name="Flowchart: Connector 84"/>
              <p:cNvSpPr/>
              <p:nvPr/>
            </p:nvSpPr>
            <p:spPr>
              <a:xfrm>
                <a:off x="8414719" y="4345579"/>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6" name="Straight Connector 85"/>
              <p:cNvCxnSpPr>
                <a:endCxn id="85" idx="4"/>
              </p:cNvCxnSpPr>
              <p:nvPr/>
            </p:nvCxnSpPr>
            <p:spPr>
              <a:xfrm flipH="1" flipV="1">
                <a:off x="8567119" y="4609845"/>
                <a:ext cx="11918" cy="848165"/>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90" name="Straight Connector 60"/>
            <p:cNvCxnSpPr>
              <a:endCxn id="85" idx="6"/>
            </p:cNvCxnSpPr>
            <p:nvPr/>
          </p:nvCxnSpPr>
          <p:spPr>
            <a:xfrm flipH="1" flipV="1">
              <a:off x="8110189" y="3049464"/>
              <a:ext cx="391936" cy="27999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91" name="TextBox 90"/>
          <p:cNvSpPr txBox="1"/>
          <p:nvPr/>
        </p:nvSpPr>
        <p:spPr>
          <a:xfrm>
            <a:off x="9682378" y="2724795"/>
            <a:ext cx="914400" cy="369332"/>
          </a:xfrm>
          <a:prstGeom prst="rect">
            <a:avLst/>
          </a:prstGeom>
          <a:noFill/>
        </p:spPr>
        <p:txBody>
          <a:bodyPr wrap="square" rtlCol="0">
            <a:spAutoFit/>
          </a:bodyPr>
          <a:lstStyle/>
          <a:p>
            <a:pPr>
              <a:defRPr/>
            </a:pPr>
            <a:r>
              <a:rPr lang="en-US" dirty="0">
                <a:solidFill>
                  <a:srgbClr val="FFFF00"/>
                </a:solidFill>
                <a:latin typeface="Calibri"/>
              </a:rPr>
              <a:t>merge</a:t>
            </a:r>
          </a:p>
        </p:txBody>
      </p:sp>
      <p:sp>
        <p:nvSpPr>
          <p:cNvPr id="64" name="Pentagon 1">
            <a:extLst>
              <a:ext uri="{FF2B5EF4-FFF2-40B4-BE49-F238E27FC236}">
                <a16:creationId xmlns:a16="http://schemas.microsoft.com/office/drawing/2014/main" id="{EAFAD2D5-5A7A-4E54-88FF-F5DE806B1C46}"/>
              </a:ext>
            </a:extLst>
          </p:cNvPr>
          <p:cNvSpPr/>
          <p:nvPr/>
        </p:nvSpPr>
        <p:spPr>
          <a:xfrm rot="20602207">
            <a:off x="2623551" y="3768863"/>
            <a:ext cx="2762968" cy="867491"/>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Using branches, </a:t>
            </a:r>
            <a:br>
              <a:rPr lang="en-US" dirty="0"/>
            </a:br>
            <a:r>
              <a:rPr lang="en-US" dirty="0">
                <a:solidFill>
                  <a:srgbClr val="FFFF00"/>
                </a:solidFill>
              </a:rPr>
              <a:t>merging locally</a:t>
            </a:r>
            <a:endParaRPr lang="en-SG" dirty="0">
              <a:solidFill>
                <a:srgbClr val="FFFF00"/>
              </a:solidFill>
            </a:endParaRPr>
          </a:p>
        </p:txBody>
      </p:sp>
    </p:spTree>
    <p:extLst>
      <p:ext uri="{BB962C8B-B14F-4D97-AF65-F5344CB8AC3E}">
        <p14:creationId xmlns:p14="http://schemas.microsoft.com/office/powerpoint/2010/main" val="241352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7"/>
                                        </p:tgtEl>
                                        <p:attrNameLst>
                                          <p:attrName>style.visibility</p:attrName>
                                        </p:attrNameLst>
                                      </p:cBhvr>
                                      <p:to>
                                        <p:strVal val="visible"/>
                                      </p:to>
                                    </p:set>
                                    <p:animEffect transition="in" filter="fade">
                                      <p:cBhvr>
                                        <p:cTn id="11" dur="500"/>
                                        <p:tgtEl>
                                          <p:spTgt spid="1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fade">
                                      <p:cBhvr>
                                        <p:cTn id="20" dur="500"/>
                                        <p:tgtEl>
                                          <p:spTgt spid="8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63"/>
                                        </p:tgtEl>
                                        <p:attrNameLst>
                                          <p:attrName>style.visibility</p:attrName>
                                        </p:attrNameLst>
                                      </p:cBhvr>
                                      <p:to>
                                        <p:strVal val="visible"/>
                                      </p:to>
                                    </p:set>
                                    <p:animEffect transition="in" filter="fade">
                                      <p:cBhvr>
                                        <p:cTn id="34" dur="500"/>
                                        <p:tgtEl>
                                          <p:spTgt spid="16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91" grpId="0"/>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p:cNvGrpSpPr/>
          <p:nvPr/>
        </p:nvGrpSpPr>
        <p:grpSpPr>
          <a:xfrm>
            <a:off x="7306271" y="5501640"/>
            <a:ext cx="2065866" cy="1584960"/>
            <a:chOff x="4555066" y="5122333"/>
            <a:chExt cx="2065866" cy="1584960"/>
          </a:xfrm>
          <a:effectLst>
            <a:outerShdw blurRad="63500" sx="102000" sy="102000" algn="ctr" rotWithShape="0">
              <a:prstClr val="black">
                <a:alpha val="40000"/>
              </a:prstClr>
            </a:outerShdw>
          </a:effectLst>
        </p:grpSpPr>
        <p:grpSp>
          <p:nvGrpSpPr>
            <p:cNvPr id="11" name="Group 10"/>
            <p:cNvGrpSpPr/>
            <p:nvPr/>
          </p:nvGrpSpPr>
          <p:grpSpPr>
            <a:xfrm>
              <a:off x="4555066" y="5122333"/>
              <a:ext cx="2065866" cy="1584960"/>
              <a:chOff x="4555066" y="5122333"/>
              <a:chExt cx="2065866" cy="1584960"/>
            </a:xfrm>
          </p:grpSpPr>
          <p:sp>
            <p:nvSpPr>
              <p:cNvPr id="14" name="Flowchart: Connector 13"/>
              <p:cNvSpPr/>
              <p:nvPr/>
            </p:nvSpPr>
            <p:spPr>
              <a:xfrm>
                <a:off x="5019039" y="5503333"/>
                <a:ext cx="1203960" cy="120396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You</a:t>
                </a:r>
              </a:p>
            </p:txBody>
          </p:sp>
          <p:sp>
            <p:nvSpPr>
              <p:cNvPr id="15" name="Isosceles Triangle 14"/>
              <p:cNvSpPr/>
              <p:nvPr/>
            </p:nvSpPr>
            <p:spPr>
              <a:xfrm>
                <a:off x="5468619" y="5350933"/>
                <a:ext cx="304800" cy="304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6" name="Freeform 15"/>
              <p:cNvSpPr/>
              <p:nvPr/>
            </p:nvSpPr>
            <p:spPr>
              <a:xfrm>
                <a:off x="4555066"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7" name="Freeform 16"/>
              <p:cNvSpPr/>
              <p:nvPr/>
            </p:nvSpPr>
            <p:spPr>
              <a:xfrm flipH="1">
                <a:off x="6146799"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12" name="Freeform 11"/>
            <p:cNvSpPr/>
            <p:nvPr/>
          </p:nvSpPr>
          <p:spPr>
            <a:xfrm rot="300461">
              <a:off x="5181600" y="5550746"/>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3" name="Freeform 12"/>
            <p:cNvSpPr/>
            <p:nvPr/>
          </p:nvSpPr>
          <p:spPr>
            <a:xfrm rot="21299539" flipH="1">
              <a:off x="5914058" y="5556820"/>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27" name="Cloud 26"/>
          <p:cNvSpPr/>
          <p:nvPr/>
        </p:nvSpPr>
        <p:spPr>
          <a:xfrm>
            <a:off x="7607704" y="1335214"/>
            <a:ext cx="1777381" cy="1066800"/>
          </a:xfrm>
          <a:prstGeom prst="cloud">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Forked repo on </a:t>
            </a:r>
            <a:br>
              <a:rPr lang="en-US" dirty="0">
                <a:solidFill>
                  <a:prstClr val="white"/>
                </a:solidFill>
                <a:latin typeface="Calibri"/>
              </a:rPr>
            </a:br>
            <a:r>
              <a:rPr lang="en-US" dirty="0">
                <a:solidFill>
                  <a:prstClr val="white"/>
                </a:solidFill>
                <a:latin typeface="Calibri"/>
              </a:rPr>
              <a:t>GitHub</a:t>
            </a:r>
          </a:p>
        </p:txBody>
      </p:sp>
      <p:sp>
        <p:nvSpPr>
          <p:cNvPr id="34" name="Can 33"/>
          <p:cNvSpPr/>
          <p:nvPr/>
        </p:nvSpPr>
        <p:spPr>
          <a:xfrm>
            <a:off x="7696201" y="4654754"/>
            <a:ext cx="1460385" cy="528533"/>
          </a:xfrm>
          <a:prstGeom prst="can">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Local repo</a:t>
            </a:r>
          </a:p>
        </p:txBody>
      </p:sp>
      <p:grpSp>
        <p:nvGrpSpPr>
          <p:cNvPr id="98" name="Group 97"/>
          <p:cNvGrpSpPr/>
          <p:nvPr/>
        </p:nvGrpSpPr>
        <p:grpSpPr>
          <a:xfrm>
            <a:off x="9448800" y="1811511"/>
            <a:ext cx="304800" cy="640399"/>
            <a:chOff x="8382000" y="4343400"/>
            <a:chExt cx="304800" cy="640399"/>
          </a:xfrm>
          <a:solidFill>
            <a:srgbClr val="C00000"/>
          </a:solidFill>
        </p:grpSpPr>
        <p:sp>
          <p:nvSpPr>
            <p:cNvPr id="99" name="Flowchart: Connector 98"/>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0" name="Flowchart: Connector 99"/>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1" name="Straight Connector 100"/>
            <p:cNvCxnSpPr>
              <a:stCxn id="100" idx="0"/>
              <a:endCxn id="99"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02" name="Group 101"/>
          <p:cNvGrpSpPr/>
          <p:nvPr/>
        </p:nvGrpSpPr>
        <p:grpSpPr>
          <a:xfrm>
            <a:off x="9329389" y="4413285"/>
            <a:ext cx="304800" cy="640399"/>
            <a:chOff x="8382000" y="4343400"/>
            <a:chExt cx="304800" cy="640399"/>
          </a:xfrm>
          <a:solidFill>
            <a:srgbClr val="C00000"/>
          </a:solidFill>
        </p:grpSpPr>
        <p:sp>
          <p:nvSpPr>
            <p:cNvPr id="103" name="Flowchart: Connector 102"/>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4" name="Flowchart: Connector 103"/>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5" name="Straight Connector 104"/>
            <p:cNvCxnSpPr>
              <a:stCxn id="104" idx="0"/>
              <a:endCxn id="103"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2" name="Group 111"/>
          <p:cNvGrpSpPr/>
          <p:nvPr/>
        </p:nvGrpSpPr>
        <p:grpSpPr>
          <a:xfrm>
            <a:off x="9329389" y="4032226"/>
            <a:ext cx="304800" cy="376133"/>
            <a:chOff x="8382000" y="4343400"/>
            <a:chExt cx="304800" cy="376133"/>
          </a:xfrm>
        </p:grpSpPr>
        <p:sp>
          <p:nvSpPr>
            <p:cNvPr id="113" name="Flowchart: Connector 112"/>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4" name="Straight Connector 113"/>
            <p:cNvCxnSpPr>
              <a:endCxn id="113"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21" name="Rectangle 20">
            <a:hlinkClick r:id="" action="ppaction://noaction"/>
          </p:cNvPr>
          <p:cNvSpPr/>
          <p:nvPr/>
        </p:nvSpPr>
        <p:spPr>
          <a:xfrm>
            <a:off x="9932522" y="483487"/>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87" name="Group 86"/>
          <p:cNvGrpSpPr/>
          <p:nvPr/>
        </p:nvGrpSpPr>
        <p:grpSpPr>
          <a:xfrm>
            <a:off x="9708964" y="1110794"/>
            <a:ext cx="578037" cy="434559"/>
            <a:chOff x="8108763" y="4343400"/>
            <a:chExt cx="578037" cy="434559"/>
          </a:xfrm>
        </p:grpSpPr>
        <p:sp>
          <p:nvSpPr>
            <p:cNvPr id="88" name="Flowchart: Connector 87"/>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9" name="Straight Connector 88"/>
            <p:cNvCxnSpPr>
              <a:stCxn id="116" idx="7"/>
              <a:endCxn id="88" idx="4"/>
            </p:cNvCxnSpPr>
            <p:nvPr/>
          </p:nvCxnSpPr>
          <p:spPr>
            <a:xfrm flipV="1">
              <a:off x="8108763" y="4607666"/>
              <a:ext cx="425637" cy="170293"/>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145" name="Rectangle 144">
            <a:hlinkClick r:id="" action="ppaction://noaction"/>
          </p:cNvPr>
          <p:cNvSpPr/>
          <p:nvPr/>
        </p:nvSpPr>
        <p:spPr>
          <a:xfrm>
            <a:off x="9844514" y="2745786"/>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147" name="Group 146"/>
          <p:cNvGrpSpPr/>
          <p:nvPr/>
        </p:nvGrpSpPr>
        <p:grpSpPr>
          <a:xfrm>
            <a:off x="9634190" y="3704407"/>
            <a:ext cx="558177" cy="419760"/>
            <a:chOff x="8128623" y="4343400"/>
            <a:chExt cx="558177" cy="419760"/>
          </a:xfrm>
        </p:grpSpPr>
        <p:sp>
          <p:nvSpPr>
            <p:cNvPr id="151" name="Flowchart: Connector 150"/>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52" name="Straight Connector 151"/>
            <p:cNvCxnSpPr>
              <a:endCxn id="151" idx="4"/>
            </p:cNvCxnSpPr>
            <p:nvPr/>
          </p:nvCxnSpPr>
          <p:spPr>
            <a:xfrm flipV="1">
              <a:off x="8128623" y="4607666"/>
              <a:ext cx="405777" cy="155494"/>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153" name="TextBox 152"/>
          <p:cNvSpPr txBox="1"/>
          <p:nvPr/>
        </p:nvSpPr>
        <p:spPr>
          <a:xfrm>
            <a:off x="9746869" y="4064308"/>
            <a:ext cx="914400" cy="369332"/>
          </a:xfrm>
          <a:prstGeom prst="rect">
            <a:avLst/>
          </a:prstGeom>
          <a:noFill/>
        </p:spPr>
        <p:txBody>
          <a:bodyPr wrap="square" rtlCol="0">
            <a:spAutoFit/>
          </a:bodyPr>
          <a:lstStyle/>
          <a:p>
            <a:pPr>
              <a:defRPr/>
            </a:pPr>
            <a:r>
              <a:rPr lang="en-US" dirty="0">
                <a:solidFill>
                  <a:srgbClr val="FFFF00"/>
                </a:solidFill>
                <a:latin typeface="Calibri"/>
              </a:rPr>
              <a:t>branch</a:t>
            </a:r>
          </a:p>
        </p:txBody>
      </p:sp>
      <p:grpSp>
        <p:nvGrpSpPr>
          <p:cNvPr id="29" name="Group 28"/>
          <p:cNvGrpSpPr/>
          <p:nvPr/>
        </p:nvGrpSpPr>
        <p:grpSpPr>
          <a:xfrm>
            <a:off x="9887566" y="3329433"/>
            <a:ext cx="304800" cy="376133"/>
            <a:chOff x="8363566" y="2865679"/>
            <a:chExt cx="304800" cy="376133"/>
          </a:xfrm>
        </p:grpSpPr>
        <p:sp>
          <p:nvSpPr>
            <p:cNvPr id="161" name="Flowchart: Connector 160"/>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2" name="Straight Connector 161"/>
            <p:cNvCxnSpPr>
              <a:endCxn id="161"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63" name="Group 162"/>
          <p:cNvGrpSpPr/>
          <p:nvPr/>
        </p:nvGrpSpPr>
        <p:grpSpPr>
          <a:xfrm>
            <a:off x="9981218" y="730151"/>
            <a:ext cx="304800" cy="376133"/>
            <a:chOff x="8363566" y="2865679"/>
            <a:chExt cx="304800" cy="376133"/>
          </a:xfrm>
        </p:grpSpPr>
        <p:sp>
          <p:nvSpPr>
            <p:cNvPr id="164" name="Flowchart: Connector 163"/>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5" name="Straight Connector 164"/>
            <p:cNvCxnSpPr>
              <a:endCxn id="164"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5" name="Group 114"/>
          <p:cNvGrpSpPr/>
          <p:nvPr/>
        </p:nvGrpSpPr>
        <p:grpSpPr>
          <a:xfrm>
            <a:off x="9448800" y="1430452"/>
            <a:ext cx="304800" cy="376133"/>
            <a:chOff x="8382000" y="4343400"/>
            <a:chExt cx="304800" cy="376133"/>
          </a:xfrm>
        </p:grpSpPr>
        <p:sp>
          <p:nvSpPr>
            <p:cNvPr id="116" name="Flowchart: Connector 115"/>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7" name="Straight Connector 116"/>
            <p:cNvCxnSpPr>
              <a:endCxn id="116"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p:nvSpPr>
          <p:cNvPr id="63" name="Cloud 62"/>
          <p:cNvSpPr/>
          <p:nvPr/>
        </p:nvSpPr>
        <p:spPr>
          <a:xfrm>
            <a:off x="2819401" y="1338522"/>
            <a:ext cx="1777381" cy="1066800"/>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Upstream repo on </a:t>
            </a:r>
            <a:br>
              <a:rPr lang="en-US" dirty="0">
                <a:solidFill>
                  <a:prstClr val="white"/>
                </a:solidFill>
                <a:latin typeface="Calibri"/>
              </a:rPr>
            </a:br>
            <a:r>
              <a:rPr lang="en-US" dirty="0">
                <a:solidFill>
                  <a:prstClr val="white"/>
                </a:solidFill>
                <a:latin typeface="Calibri"/>
              </a:rPr>
              <a:t>GitHub</a:t>
            </a:r>
          </a:p>
        </p:txBody>
      </p:sp>
      <p:cxnSp>
        <p:nvCxnSpPr>
          <p:cNvPr id="64" name="Straight Arrow Connector 63"/>
          <p:cNvCxnSpPr>
            <a:cxnSpLocks/>
          </p:cNvCxnSpPr>
          <p:nvPr/>
        </p:nvCxnSpPr>
        <p:spPr>
          <a:xfrm>
            <a:off x="5552790" y="731818"/>
            <a:ext cx="4334776" cy="163282"/>
          </a:xfrm>
          <a:prstGeom prst="straightConnector1">
            <a:avLst/>
          </a:prstGeom>
          <a:ln w="28575">
            <a:solidFill>
              <a:srgbClr val="FFFF00"/>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rot="175441">
            <a:off x="5715000" y="857416"/>
            <a:ext cx="1553690" cy="369332"/>
          </a:xfrm>
          <a:prstGeom prst="rect">
            <a:avLst/>
          </a:prstGeom>
          <a:noFill/>
        </p:spPr>
        <p:txBody>
          <a:bodyPr wrap="square">
            <a:spAutoFit/>
          </a:bodyPr>
          <a:lstStyle/>
          <a:p>
            <a:pPr algn="ctr">
              <a:defRPr/>
            </a:pPr>
            <a:r>
              <a:rPr lang="en-US" b="1" dirty="0">
                <a:solidFill>
                  <a:srgbClr val="FFFF00"/>
                </a:solidFill>
                <a:latin typeface="Calibri"/>
              </a:rPr>
              <a:t>Pull Request</a:t>
            </a:r>
          </a:p>
        </p:txBody>
      </p:sp>
      <p:grpSp>
        <p:nvGrpSpPr>
          <p:cNvPr id="65" name="Group 85"/>
          <p:cNvGrpSpPr/>
          <p:nvPr/>
        </p:nvGrpSpPr>
        <p:grpSpPr>
          <a:xfrm>
            <a:off x="4639373" y="1427988"/>
            <a:ext cx="304800" cy="1021458"/>
            <a:chOff x="7805389" y="4032225"/>
            <a:chExt cx="304800" cy="1021458"/>
          </a:xfrm>
        </p:grpSpPr>
        <p:grpSp>
          <p:nvGrpSpPr>
            <p:cNvPr id="66" name="Group 65"/>
            <p:cNvGrpSpPr/>
            <p:nvPr/>
          </p:nvGrpSpPr>
          <p:grpSpPr>
            <a:xfrm>
              <a:off x="7805389" y="4413284"/>
              <a:ext cx="304800" cy="640399"/>
              <a:chOff x="8382000" y="4343400"/>
              <a:chExt cx="304800" cy="640399"/>
            </a:xfrm>
            <a:solidFill>
              <a:srgbClr val="C00000"/>
            </a:solidFill>
          </p:grpSpPr>
          <p:sp>
            <p:nvSpPr>
              <p:cNvPr id="72" name="Flowchart: Connector 71"/>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73" name="Flowchart: Connector 72"/>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4" name="Straight Connector 73"/>
              <p:cNvCxnSpPr>
                <a:stCxn id="73" idx="0"/>
                <a:endCxn id="72"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67" name="Group 66"/>
            <p:cNvGrpSpPr/>
            <p:nvPr/>
          </p:nvGrpSpPr>
          <p:grpSpPr>
            <a:xfrm>
              <a:off x="7805389" y="4032225"/>
              <a:ext cx="304800" cy="376133"/>
              <a:chOff x="8382000" y="4343400"/>
              <a:chExt cx="304800" cy="376133"/>
            </a:xfrm>
          </p:grpSpPr>
          <p:sp>
            <p:nvSpPr>
              <p:cNvPr id="68" name="Flowchart: Connector 67"/>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1" name="Straight Connector 70"/>
              <p:cNvCxnSpPr>
                <a:endCxn id="68"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3" name="Group 2"/>
          <p:cNvGrpSpPr/>
          <p:nvPr/>
        </p:nvGrpSpPr>
        <p:grpSpPr>
          <a:xfrm>
            <a:off x="4803122" y="510066"/>
            <a:ext cx="578037" cy="815202"/>
            <a:chOff x="8337363" y="882550"/>
            <a:chExt cx="578037" cy="815202"/>
          </a:xfrm>
          <a:solidFill>
            <a:schemeClr val="tx2">
              <a:lumMod val="60000"/>
              <a:lumOff val="40000"/>
            </a:schemeClr>
          </a:solidFill>
        </p:grpSpPr>
        <p:grpSp>
          <p:nvGrpSpPr>
            <p:cNvPr id="75" name="Group 74"/>
            <p:cNvGrpSpPr/>
            <p:nvPr/>
          </p:nvGrpSpPr>
          <p:grpSpPr>
            <a:xfrm>
              <a:off x="8337363" y="1263193"/>
              <a:ext cx="578037" cy="434559"/>
              <a:chOff x="8108763" y="4343400"/>
              <a:chExt cx="578037" cy="434559"/>
            </a:xfrm>
            <a:grpFill/>
          </p:grpSpPr>
          <p:sp>
            <p:nvSpPr>
              <p:cNvPr id="76" name="Flowchart: Connector 75"/>
              <p:cNvSpPr/>
              <p:nvPr/>
            </p:nvSpPr>
            <p:spPr>
              <a:xfrm>
                <a:off x="8382000" y="4343400"/>
                <a:ext cx="304800" cy="264266"/>
              </a:xfrm>
              <a:prstGeom prst="flowChartConnector">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77" name="Straight Connector 76"/>
              <p:cNvCxnSpPr>
                <a:endCxn id="76" idx="4"/>
              </p:cNvCxnSpPr>
              <p:nvPr/>
            </p:nvCxnSpPr>
            <p:spPr>
              <a:xfrm flipV="1">
                <a:off x="8108763" y="4607666"/>
                <a:ext cx="425637" cy="170293"/>
              </a:xfrm>
              <a:prstGeom prst="line">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cxnSp>
        </p:grpSp>
        <p:grpSp>
          <p:nvGrpSpPr>
            <p:cNvPr id="78" name="Group 77"/>
            <p:cNvGrpSpPr/>
            <p:nvPr/>
          </p:nvGrpSpPr>
          <p:grpSpPr>
            <a:xfrm>
              <a:off x="8609618" y="882550"/>
              <a:ext cx="304800" cy="376133"/>
              <a:chOff x="8363566" y="2865679"/>
              <a:chExt cx="304800" cy="376133"/>
            </a:xfrm>
            <a:grpFill/>
          </p:grpSpPr>
          <p:sp>
            <p:nvSpPr>
              <p:cNvPr id="79" name="Flowchart: Connector 78"/>
              <p:cNvSpPr/>
              <p:nvPr/>
            </p:nvSpPr>
            <p:spPr>
              <a:xfrm>
                <a:off x="8363566" y="2865679"/>
                <a:ext cx="304800" cy="264266"/>
              </a:xfrm>
              <a:prstGeom prst="flowChartConnector">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0" name="Straight Connector 79"/>
              <p:cNvCxnSpPr>
                <a:endCxn id="79" idx="4"/>
              </p:cNvCxnSpPr>
              <p:nvPr/>
            </p:nvCxnSpPr>
            <p:spPr>
              <a:xfrm flipV="1">
                <a:off x="8515966" y="3129945"/>
                <a:ext cx="0" cy="111867"/>
              </a:xfrm>
              <a:prstGeom prst="line">
                <a:avLst/>
              </a:prstGeom>
              <a:grpFill/>
              <a:ln>
                <a:solidFill>
                  <a:schemeClr val="bg1">
                    <a:lumMod val="85000"/>
                  </a:schemeClr>
                </a:solidFill>
                <a:prstDash val="sysDot"/>
              </a:ln>
            </p:spPr>
            <p:style>
              <a:lnRef idx="2">
                <a:schemeClr val="accent3">
                  <a:shade val="50000"/>
                </a:schemeClr>
              </a:lnRef>
              <a:fillRef idx="1">
                <a:schemeClr val="accent3"/>
              </a:fillRef>
              <a:effectRef idx="0">
                <a:schemeClr val="accent3"/>
              </a:effectRef>
              <a:fontRef idx="minor">
                <a:schemeClr val="lt1"/>
              </a:fontRef>
            </p:style>
          </p:cxnSp>
        </p:grpSp>
      </p:grpSp>
      <p:sp>
        <p:nvSpPr>
          <p:cNvPr id="5" name="TextBox 4"/>
          <p:cNvSpPr txBox="1"/>
          <p:nvPr/>
        </p:nvSpPr>
        <p:spPr>
          <a:xfrm>
            <a:off x="2650319" y="5295185"/>
            <a:ext cx="3557142" cy="830997"/>
          </a:xfrm>
          <a:prstGeom prst="rect">
            <a:avLst/>
          </a:prstGeom>
          <a:noFill/>
        </p:spPr>
        <p:txBody>
          <a:bodyPr wrap="square" rtlCol="0">
            <a:spAutoFit/>
          </a:bodyPr>
          <a:lstStyle/>
          <a:p>
            <a:pPr algn="ctr"/>
            <a:r>
              <a:rPr lang="en-US" sz="2400" dirty="0">
                <a:solidFill>
                  <a:srgbClr val="FFFF00"/>
                </a:solidFill>
              </a:rPr>
              <a:t>You’ll be doing something like this in the </a:t>
            </a:r>
            <a:r>
              <a:rPr lang="en-US" sz="2400" dirty="0" err="1">
                <a:solidFill>
                  <a:srgbClr val="FFFF00"/>
                </a:solidFill>
              </a:rPr>
              <a:t>tP</a:t>
            </a:r>
            <a:endParaRPr lang="en-US" sz="2400" dirty="0">
              <a:solidFill>
                <a:srgbClr val="FFFF00"/>
              </a:solidFill>
            </a:endParaRPr>
          </a:p>
        </p:txBody>
      </p:sp>
      <p:grpSp>
        <p:nvGrpSpPr>
          <p:cNvPr id="60" name="Group 59">
            <a:extLst>
              <a:ext uri="{FF2B5EF4-FFF2-40B4-BE49-F238E27FC236}">
                <a16:creationId xmlns:a16="http://schemas.microsoft.com/office/drawing/2014/main" id="{83B496E9-760C-4DCC-8735-E6EEF115393A}"/>
              </a:ext>
            </a:extLst>
          </p:cNvPr>
          <p:cNvGrpSpPr/>
          <p:nvPr/>
        </p:nvGrpSpPr>
        <p:grpSpPr>
          <a:xfrm>
            <a:off x="9144000" y="360351"/>
            <a:ext cx="349437" cy="1108802"/>
            <a:chOff x="8382000" y="4343400"/>
            <a:chExt cx="349437" cy="1108802"/>
          </a:xfrm>
        </p:grpSpPr>
        <p:sp>
          <p:nvSpPr>
            <p:cNvPr id="61" name="Flowchart: Connector 60">
              <a:extLst>
                <a:ext uri="{FF2B5EF4-FFF2-40B4-BE49-F238E27FC236}">
                  <a16:creationId xmlns:a16="http://schemas.microsoft.com/office/drawing/2014/main" id="{40FA7819-1F09-4505-BF8D-6F137EE9058A}"/>
                </a:ext>
              </a:extLst>
            </p:cNvPr>
            <p:cNvSpPr/>
            <p:nvPr/>
          </p:nvSpPr>
          <p:spPr>
            <a:xfrm>
              <a:off x="8382000" y="4343400"/>
              <a:ext cx="304800" cy="264266"/>
            </a:xfrm>
            <a:prstGeom prst="flowChartConnector">
              <a:avLst/>
            </a:prstGeom>
            <a:solidFill>
              <a:srgbClr val="7030A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62" name="Straight Connector 61">
              <a:extLst>
                <a:ext uri="{FF2B5EF4-FFF2-40B4-BE49-F238E27FC236}">
                  <a16:creationId xmlns:a16="http://schemas.microsoft.com/office/drawing/2014/main" id="{0CE95758-09A1-4CD0-BF33-77E85D39B45E}"/>
                </a:ext>
              </a:extLst>
            </p:cNvPr>
            <p:cNvCxnSpPr>
              <a:cxnSpLocks/>
              <a:stCxn id="116" idx="1"/>
              <a:endCxn id="61" idx="4"/>
            </p:cNvCxnSpPr>
            <p:nvPr/>
          </p:nvCxnSpPr>
          <p:spPr>
            <a:xfrm flipH="1" flipV="1">
              <a:off x="8534400" y="4607666"/>
              <a:ext cx="197037" cy="844536"/>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70" name="Straight Arrow Connector 69">
            <a:extLst>
              <a:ext uri="{FF2B5EF4-FFF2-40B4-BE49-F238E27FC236}">
                <a16:creationId xmlns:a16="http://schemas.microsoft.com/office/drawing/2014/main" id="{7790453B-49D5-40E2-BC76-8A3B3198C3AD}"/>
              </a:ext>
            </a:extLst>
          </p:cNvPr>
          <p:cNvCxnSpPr>
            <a:cxnSpLocks/>
          </p:cNvCxnSpPr>
          <p:nvPr/>
        </p:nvCxnSpPr>
        <p:spPr>
          <a:xfrm>
            <a:off x="4666736" y="297767"/>
            <a:ext cx="4334776" cy="163282"/>
          </a:xfrm>
          <a:prstGeom prst="straightConnector1">
            <a:avLst/>
          </a:prstGeom>
          <a:ln w="28575">
            <a:solidFill>
              <a:srgbClr val="FFFF00"/>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567BE3FE-0237-48C7-B7FC-C00B7BF70456}"/>
              </a:ext>
            </a:extLst>
          </p:cNvPr>
          <p:cNvGrpSpPr/>
          <p:nvPr/>
        </p:nvGrpSpPr>
        <p:grpSpPr>
          <a:xfrm>
            <a:off x="4276490" y="216466"/>
            <a:ext cx="349437" cy="1108802"/>
            <a:chOff x="8382000" y="4343400"/>
            <a:chExt cx="349437" cy="1108802"/>
          </a:xfrm>
        </p:grpSpPr>
        <p:sp>
          <p:nvSpPr>
            <p:cNvPr id="82" name="Flowchart: Connector 81">
              <a:extLst>
                <a:ext uri="{FF2B5EF4-FFF2-40B4-BE49-F238E27FC236}">
                  <a16:creationId xmlns:a16="http://schemas.microsoft.com/office/drawing/2014/main" id="{A7968B18-9531-4000-9ABC-4D5D136114DB}"/>
                </a:ext>
              </a:extLst>
            </p:cNvPr>
            <p:cNvSpPr/>
            <p:nvPr/>
          </p:nvSpPr>
          <p:spPr>
            <a:xfrm>
              <a:off x="8382000" y="4343400"/>
              <a:ext cx="304800" cy="264266"/>
            </a:xfrm>
            <a:prstGeom prst="flowChartConnector">
              <a:avLst/>
            </a:prstGeom>
            <a:solidFill>
              <a:srgbClr val="7030A0">
                <a:alpha val="66000"/>
              </a:srgbClr>
            </a:solidFill>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dirty="0">
                <a:solidFill>
                  <a:prstClr val="white"/>
                </a:solidFill>
                <a:latin typeface="Calibri"/>
              </a:endParaRPr>
            </a:p>
          </p:txBody>
        </p:sp>
        <p:cxnSp>
          <p:nvCxnSpPr>
            <p:cNvPr id="83" name="Straight Connector 82">
              <a:extLst>
                <a:ext uri="{FF2B5EF4-FFF2-40B4-BE49-F238E27FC236}">
                  <a16:creationId xmlns:a16="http://schemas.microsoft.com/office/drawing/2014/main" id="{3C17BF5B-98FA-4C93-909A-CDA56E73441C}"/>
                </a:ext>
              </a:extLst>
            </p:cNvPr>
            <p:cNvCxnSpPr>
              <a:cxnSpLocks/>
              <a:endCxn id="82" idx="4"/>
            </p:cNvCxnSpPr>
            <p:nvPr/>
          </p:nvCxnSpPr>
          <p:spPr>
            <a:xfrm flipH="1" flipV="1">
              <a:off x="8534400" y="4607666"/>
              <a:ext cx="197037" cy="844536"/>
            </a:xfrm>
            <a:prstGeom prst="line">
              <a:avLst/>
            </a:prstGeom>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cxnSp>
      </p:grpSp>
      <p:grpSp>
        <p:nvGrpSpPr>
          <p:cNvPr id="84" name="Group 83">
            <a:extLst>
              <a:ext uri="{FF2B5EF4-FFF2-40B4-BE49-F238E27FC236}">
                <a16:creationId xmlns:a16="http://schemas.microsoft.com/office/drawing/2014/main" id="{23FB82DA-9B4F-4332-80EB-B82401A4F75F}"/>
              </a:ext>
            </a:extLst>
          </p:cNvPr>
          <p:cNvGrpSpPr/>
          <p:nvPr/>
        </p:nvGrpSpPr>
        <p:grpSpPr>
          <a:xfrm>
            <a:off x="9037867" y="2973983"/>
            <a:ext cx="349437" cy="1108802"/>
            <a:chOff x="8382000" y="4343400"/>
            <a:chExt cx="349437" cy="1108802"/>
          </a:xfrm>
        </p:grpSpPr>
        <p:sp>
          <p:nvSpPr>
            <p:cNvPr id="85" name="Flowchart: Connector 84">
              <a:extLst>
                <a:ext uri="{FF2B5EF4-FFF2-40B4-BE49-F238E27FC236}">
                  <a16:creationId xmlns:a16="http://schemas.microsoft.com/office/drawing/2014/main" id="{293A4033-B8E7-4A69-8182-DC59799D4DEC}"/>
                </a:ext>
              </a:extLst>
            </p:cNvPr>
            <p:cNvSpPr/>
            <p:nvPr/>
          </p:nvSpPr>
          <p:spPr>
            <a:xfrm>
              <a:off x="8382000" y="4343400"/>
              <a:ext cx="304800" cy="264266"/>
            </a:xfrm>
            <a:prstGeom prst="flowChartConnector">
              <a:avLst/>
            </a:prstGeom>
            <a:solidFill>
              <a:srgbClr val="7030A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6" name="Straight Connector 85">
              <a:extLst>
                <a:ext uri="{FF2B5EF4-FFF2-40B4-BE49-F238E27FC236}">
                  <a16:creationId xmlns:a16="http://schemas.microsoft.com/office/drawing/2014/main" id="{408F8CE1-DBDE-4E43-B21F-A4D2E22D1BE5}"/>
                </a:ext>
              </a:extLst>
            </p:cNvPr>
            <p:cNvCxnSpPr>
              <a:cxnSpLocks/>
              <a:endCxn id="85" idx="4"/>
            </p:cNvCxnSpPr>
            <p:nvPr/>
          </p:nvCxnSpPr>
          <p:spPr>
            <a:xfrm flipH="1" flipV="1">
              <a:off x="8534400" y="4607666"/>
              <a:ext cx="197037" cy="844536"/>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90" name="Pentagon 1">
            <a:extLst>
              <a:ext uri="{FF2B5EF4-FFF2-40B4-BE49-F238E27FC236}">
                <a16:creationId xmlns:a16="http://schemas.microsoft.com/office/drawing/2014/main" id="{3759E2DF-55AE-442F-B34B-4773C5A9BD65}"/>
              </a:ext>
            </a:extLst>
          </p:cNvPr>
          <p:cNvSpPr/>
          <p:nvPr/>
        </p:nvSpPr>
        <p:spPr>
          <a:xfrm rot="20602207">
            <a:off x="2383630" y="3803927"/>
            <a:ext cx="3008013" cy="867491"/>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Creating Pull Requests </a:t>
            </a:r>
            <a:br>
              <a:rPr lang="en-US" dirty="0"/>
            </a:br>
            <a:r>
              <a:rPr lang="en-US" dirty="0"/>
              <a:t>from </a:t>
            </a:r>
            <a:r>
              <a:rPr lang="en-US" dirty="0">
                <a:solidFill>
                  <a:srgbClr val="FFFF00"/>
                </a:solidFill>
              </a:rPr>
              <a:t>other branches</a:t>
            </a:r>
            <a:endParaRPr lang="en-SG" dirty="0">
              <a:solidFill>
                <a:srgbClr val="FFFF00"/>
              </a:solidFill>
            </a:endParaRPr>
          </a:p>
        </p:txBody>
      </p:sp>
      <p:grpSp>
        <p:nvGrpSpPr>
          <p:cNvPr id="91" name="Group 67">
            <a:extLst>
              <a:ext uri="{FF2B5EF4-FFF2-40B4-BE49-F238E27FC236}">
                <a16:creationId xmlns:a16="http://schemas.microsoft.com/office/drawing/2014/main" id="{6A3F4089-167C-42BE-87C8-8D676488055A}"/>
              </a:ext>
            </a:extLst>
          </p:cNvPr>
          <p:cNvGrpSpPr/>
          <p:nvPr/>
        </p:nvGrpSpPr>
        <p:grpSpPr>
          <a:xfrm>
            <a:off x="9887566" y="2936151"/>
            <a:ext cx="304800" cy="376133"/>
            <a:chOff x="8363566" y="2865679"/>
            <a:chExt cx="304800" cy="376133"/>
          </a:xfrm>
        </p:grpSpPr>
        <p:sp>
          <p:nvSpPr>
            <p:cNvPr id="92" name="Flowchart: Connector 91">
              <a:extLst>
                <a:ext uri="{FF2B5EF4-FFF2-40B4-BE49-F238E27FC236}">
                  <a16:creationId xmlns:a16="http://schemas.microsoft.com/office/drawing/2014/main" id="{B3042D0C-6A9B-4A81-BA1F-2BA58039611E}"/>
                </a:ext>
              </a:extLst>
            </p:cNvPr>
            <p:cNvSpPr/>
            <p:nvPr/>
          </p:nvSpPr>
          <p:spPr>
            <a:xfrm>
              <a:off x="8363566" y="2865679"/>
              <a:ext cx="304800" cy="264266"/>
            </a:xfrm>
            <a:prstGeom prst="flowChartConnector">
              <a:avLst/>
            </a:prstGeom>
            <a:solidFill>
              <a:schemeClr val="accent6">
                <a:lumMod val="75000"/>
              </a:schemeClr>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93" name="Straight Connector 92">
              <a:extLst>
                <a:ext uri="{FF2B5EF4-FFF2-40B4-BE49-F238E27FC236}">
                  <a16:creationId xmlns:a16="http://schemas.microsoft.com/office/drawing/2014/main" id="{26C5CA3E-D823-4942-9BF7-96DBB3733A20}"/>
                </a:ext>
              </a:extLst>
            </p:cNvPr>
            <p:cNvCxnSpPr>
              <a:cxnSpLocks/>
              <a:endCxn id="92"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94" name="Group 81">
            <a:extLst>
              <a:ext uri="{FF2B5EF4-FFF2-40B4-BE49-F238E27FC236}">
                <a16:creationId xmlns:a16="http://schemas.microsoft.com/office/drawing/2014/main" id="{91A1B6DB-0B41-4044-B64E-039F35994826}"/>
              </a:ext>
            </a:extLst>
          </p:cNvPr>
          <p:cNvGrpSpPr/>
          <p:nvPr/>
        </p:nvGrpSpPr>
        <p:grpSpPr>
          <a:xfrm>
            <a:off x="9996755" y="347468"/>
            <a:ext cx="304800" cy="376133"/>
            <a:chOff x="8363566" y="2865679"/>
            <a:chExt cx="304800" cy="376133"/>
          </a:xfrm>
        </p:grpSpPr>
        <p:sp>
          <p:nvSpPr>
            <p:cNvPr id="95" name="Flowchart: Connector 94">
              <a:extLst>
                <a:ext uri="{FF2B5EF4-FFF2-40B4-BE49-F238E27FC236}">
                  <a16:creationId xmlns:a16="http://schemas.microsoft.com/office/drawing/2014/main" id="{C814D6F6-151A-4BFA-9558-DB1378982A93}"/>
                </a:ext>
              </a:extLst>
            </p:cNvPr>
            <p:cNvSpPr/>
            <p:nvPr/>
          </p:nvSpPr>
          <p:spPr>
            <a:xfrm>
              <a:off x="8363566" y="2865679"/>
              <a:ext cx="304800" cy="264266"/>
            </a:xfrm>
            <a:prstGeom prst="flowChartConnector">
              <a:avLst/>
            </a:prstGeom>
            <a:solidFill>
              <a:schemeClr val="accent6">
                <a:lumMod val="75000"/>
              </a:schemeClr>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96" name="Straight Connector 95">
              <a:extLst>
                <a:ext uri="{FF2B5EF4-FFF2-40B4-BE49-F238E27FC236}">
                  <a16:creationId xmlns:a16="http://schemas.microsoft.com/office/drawing/2014/main" id="{883604AB-A737-42D1-8EF1-701384259E96}"/>
                </a:ext>
              </a:extLst>
            </p:cNvPr>
            <p:cNvCxnSpPr>
              <a:cxnSpLocks/>
              <a:endCxn id="95"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97" name="Group 84">
            <a:extLst>
              <a:ext uri="{FF2B5EF4-FFF2-40B4-BE49-F238E27FC236}">
                <a16:creationId xmlns:a16="http://schemas.microsoft.com/office/drawing/2014/main" id="{B0CB963F-0C56-4C4E-A71F-483A8D8E5FF4}"/>
              </a:ext>
            </a:extLst>
          </p:cNvPr>
          <p:cNvGrpSpPr/>
          <p:nvPr/>
        </p:nvGrpSpPr>
        <p:grpSpPr>
          <a:xfrm>
            <a:off x="5075583" y="157267"/>
            <a:ext cx="304800" cy="376133"/>
            <a:chOff x="8363566" y="2865679"/>
            <a:chExt cx="304800" cy="376133"/>
          </a:xfrm>
        </p:grpSpPr>
        <p:sp>
          <p:nvSpPr>
            <p:cNvPr id="106" name="Flowchart: Connector 105">
              <a:extLst>
                <a:ext uri="{FF2B5EF4-FFF2-40B4-BE49-F238E27FC236}">
                  <a16:creationId xmlns:a16="http://schemas.microsoft.com/office/drawing/2014/main" id="{3E0B7D69-6BCC-4C0E-B932-03E6CF379D50}"/>
                </a:ext>
              </a:extLst>
            </p:cNvPr>
            <p:cNvSpPr/>
            <p:nvPr/>
          </p:nvSpPr>
          <p:spPr>
            <a:xfrm>
              <a:off x="8363566" y="2865679"/>
              <a:ext cx="304800" cy="264266"/>
            </a:xfrm>
            <a:prstGeom prst="flowChartConnector">
              <a:avLst/>
            </a:prstGeom>
            <a:solidFill>
              <a:schemeClr val="accent6">
                <a:lumMod val="75000"/>
                <a:alpha val="80000"/>
              </a:schemeClr>
            </a:solidFill>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dirty="0">
                <a:solidFill>
                  <a:prstClr val="white"/>
                </a:solidFill>
                <a:latin typeface="Calibri"/>
              </a:endParaRPr>
            </a:p>
          </p:txBody>
        </p:sp>
        <p:cxnSp>
          <p:nvCxnSpPr>
            <p:cNvPr id="107" name="Straight Connector 106">
              <a:extLst>
                <a:ext uri="{FF2B5EF4-FFF2-40B4-BE49-F238E27FC236}">
                  <a16:creationId xmlns:a16="http://schemas.microsoft.com/office/drawing/2014/main" id="{191F4638-57FA-4315-BCED-FE361443B29D}"/>
                </a:ext>
              </a:extLst>
            </p:cNvPr>
            <p:cNvCxnSpPr>
              <a:cxnSpLocks/>
              <a:endCxn id="106" idx="4"/>
            </p:cNvCxnSpPr>
            <p:nvPr/>
          </p:nvCxnSpPr>
          <p:spPr>
            <a:xfrm flipV="1">
              <a:off x="8515966" y="3129945"/>
              <a:ext cx="0" cy="111867"/>
            </a:xfrm>
            <a:prstGeom prst="line">
              <a:avLst/>
            </a:prstGeom>
            <a:ln>
              <a:solidFill>
                <a:srgbClr val="FFFF00"/>
              </a:solidFill>
              <a:prstDash val="sysDot"/>
            </a:ln>
          </p:spPr>
          <p:style>
            <a:lnRef idx="2">
              <a:schemeClr val="accent3">
                <a:shade val="50000"/>
              </a:schemeClr>
            </a:lnRef>
            <a:fillRef idx="1">
              <a:schemeClr val="accent3"/>
            </a:fillRef>
            <a:effectRef idx="0">
              <a:schemeClr val="accent3"/>
            </a:effectRef>
            <a:fontRef idx="minor">
              <a:schemeClr val="lt1"/>
            </a:fontRef>
          </p:style>
        </p:cxnSp>
      </p:grpSp>
    </p:spTree>
    <p:extLst>
      <p:ext uri="{BB962C8B-B14F-4D97-AF65-F5344CB8AC3E}">
        <p14:creationId xmlns:p14="http://schemas.microsoft.com/office/powerpoint/2010/main" val="277360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right)">
                                      <p:cBhvr>
                                        <p:cTn id="7" dur="500"/>
                                        <p:tgtEl>
                                          <p:spTgt spid="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500"/>
                                        <p:tgtEl>
                                          <p:spTgt spid="8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right)">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7"/>
                                        </p:tgtEl>
                                        <p:attrNameLst>
                                          <p:attrName>style.visibility</p:attrName>
                                        </p:attrNameLst>
                                      </p:cBhvr>
                                      <p:to>
                                        <p:strVal val="visible"/>
                                      </p:to>
                                    </p:set>
                                    <p:animEffect transition="in" filter="fade">
                                      <p:cBhvr>
                                        <p:cTn id="50" dur="500"/>
                                        <p:tgtEl>
                                          <p:spTgt spid="9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animEffect transition="in" filter="wipe(left)">
                                      <p:cBhvr>
                                        <p:cTn id="55" dur="500"/>
                                        <p:tgtEl>
                                          <p:spTgt spid="9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 grpId="0"/>
      <p:bldP spid="9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p:cNvGrpSpPr/>
          <p:nvPr/>
        </p:nvGrpSpPr>
        <p:grpSpPr>
          <a:xfrm>
            <a:off x="7306271" y="5501640"/>
            <a:ext cx="2065866" cy="1584960"/>
            <a:chOff x="4555066" y="5122333"/>
            <a:chExt cx="2065866" cy="1584960"/>
          </a:xfrm>
          <a:effectLst>
            <a:outerShdw blurRad="63500" sx="102000" sy="102000" algn="ctr" rotWithShape="0">
              <a:prstClr val="black">
                <a:alpha val="40000"/>
              </a:prstClr>
            </a:outerShdw>
          </a:effectLst>
        </p:grpSpPr>
        <p:grpSp>
          <p:nvGrpSpPr>
            <p:cNvPr id="11" name="Group 10"/>
            <p:cNvGrpSpPr/>
            <p:nvPr/>
          </p:nvGrpSpPr>
          <p:grpSpPr>
            <a:xfrm>
              <a:off x="4555066" y="5122333"/>
              <a:ext cx="2065866" cy="1584960"/>
              <a:chOff x="4555066" y="5122333"/>
              <a:chExt cx="2065866" cy="1584960"/>
            </a:xfrm>
          </p:grpSpPr>
          <p:sp>
            <p:nvSpPr>
              <p:cNvPr id="14" name="Flowchart: Connector 13"/>
              <p:cNvSpPr/>
              <p:nvPr/>
            </p:nvSpPr>
            <p:spPr>
              <a:xfrm>
                <a:off x="5019039" y="5503333"/>
                <a:ext cx="1203960" cy="120396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You</a:t>
                </a:r>
              </a:p>
            </p:txBody>
          </p:sp>
          <p:sp>
            <p:nvSpPr>
              <p:cNvPr id="15" name="Isosceles Triangle 14"/>
              <p:cNvSpPr/>
              <p:nvPr/>
            </p:nvSpPr>
            <p:spPr>
              <a:xfrm>
                <a:off x="5468619" y="5350933"/>
                <a:ext cx="304800" cy="304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6" name="Freeform 15"/>
              <p:cNvSpPr/>
              <p:nvPr/>
            </p:nvSpPr>
            <p:spPr>
              <a:xfrm>
                <a:off x="4555066"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7" name="Freeform 16"/>
              <p:cNvSpPr/>
              <p:nvPr/>
            </p:nvSpPr>
            <p:spPr>
              <a:xfrm flipH="1">
                <a:off x="6146799"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12" name="Freeform 11"/>
            <p:cNvSpPr/>
            <p:nvPr/>
          </p:nvSpPr>
          <p:spPr>
            <a:xfrm rot="300461">
              <a:off x="5181600" y="5550746"/>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3" name="Freeform 12"/>
            <p:cNvSpPr/>
            <p:nvPr/>
          </p:nvSpPr>
          <p:spPr>
            <a:xfrm rot="21299539" flipH="1">
              <a:off x="5914058" y="5556820"/>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sp>
        <p:nvSpPr>
          <p:cNvPr id="27" name="Cloud 26"/>
          <p:cNvSpPr/>
          <p:nvPr/>
        </p:nvSpPr>
        <p:spPr>
          <a:xfrm>
            <a:off x="7607704" y="1335214"/>
            <a:ext cx="1777381" cy="1066800"/>
          </a:xfrm>
          <a:prstGeom prst="cloud">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prstClr val="white"/>
                </a:solidFill>
                <a:latin typeface="Calibri"/>
              </a:rPr>
              <a:t>Forked repo on </a:t>
            </a:r>
            <a:br>
              <a:rPr lang="en-US" dirty="0">
                <a:solidFill>
                  <a:prstClr val="white"/>
                </a:solidFill>
                <a:latin typeface="Calibri"/>
              </a:rPr>
            </a:br>
            <a:r>
              <a:rPr lang="en-US" dirty="0">
                <a:solidFill>
                  <a:prstClr val="white"/>
                </a:solidFill>
                <a:latin typeface="Calibri"/>
              </a:rPr>
              <a:t>GitHub</a:t>
            </a:r>
          </a:p>
        </p:txBody>
      </p:sp>
      <p:grpSp>
        <p:nvGrpSpPr>
          <p:cNvPr id="40" name="Group 39"/>
          <p:cNvGrpSpPr/>
          <p:nvPr/>
        </p:nvGrpSpPr>
        <p:grpSpPr>
          <a:xfrm>
            <a:off x="7883915" y="2483054"/>
            <a:ext cx="369334" cy="2059463"/>
            <a:chOff x="5802868" y="2019300"/>
            <a:chExt cx="369334" cy="2059463"/>
          </a:xfrm>
        </p:grpSpPr>
        <p:cxnSp>
          <p:nvCxnSpPr>
            <p:cNvPr id="28" name="Straight Arrow Connector 27"/>
            <p:cNvCxnSpPr/>
            <p:nvPr/>
          </p:nvCxnSpPr>
          <p:spPr>
            <a:xfrm flipH="1">
              <a:off x="6172201" y="2019300"/>
              <a:ext cx="1" cy="2059463"/>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a:off x="5606534" y="2780581"/>
              <a:ext cx="762000" cy="369332"/>
            </a:xfrm>
            <a:prstGeom prst="rect">
              <a:avLst/>
            </a:prstGeom>
            <a:noFill/>
          </p:spPr>
          <p:txBody>
            <a:bodyPr wrap="square" rtlCol="0">
              <a:spAutoFit/>
            </a:bodyPr>
            <a:lstStyle/>
            <a:p>
              <a:pPr>
                <a:defRPr/>
              </a:pPr>
              <a:r>
                <a:rPr lang="en-US" dirty="0">
                  <a:solidFill>
                    <a:srgbClr val="FFFF00"/>
                  </a:solidFill>
                  <a:latin typeface="Calibri"/>
                </a:rPr>
                <a:t>pull</a:t>
              </a:r>
            </a:p>
          </p:txBody>
        </p:sp>
      </p:grpSp>
      <p:sp>
        <p:nvSpPr>
          <p:cNvPr id="34" name="Can 33"/>
          <p:cNvSpPr/>
          <p:nvPr/>
        </p:nvSpPr>
        <p:spPr>
          <a:xfrm>
            <a:off x="7696201" y="4654754"/>
            <a:ext cx="1460385" cy="528533"/>
          </a:xfrm>
          <a:prstGeom prst="can">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latin typeface="Calibri"/>
              </a:rPr>
              <a:t>Local repo</a:t>
            </a:r>
          </a:p>
        </p:txBody>
      </p:sp>
      <p:cxnSp>
        <p:nvCxnSpPr>
          <p:cNvPr id="44" name="Straight Arrow Connector 43"/>
          <p:cNvCxnSpPr>
            <a:stCxn id="116" idx="0"/>
            <a:endCxn id="164" idx="2"/>
          </p:cNvCxnSpPr>
          <p:nvPr/>
        </p:nvCxnSpPr>
        <p:spPr>
          <a:xfrm flipV="1">
            <a:off x="9601200" y="862283"/>
            <a:ext cx="380018" cy="568168"/>
          </a:xfrm>
          <a:prstGeom prst="straightConnector1">
            <a:avLst/>
          </a:prstGeom>
          <a:ln w="28575">
            <a:solidFill>
              <a:srgbClr val="FFFF00"/>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9448800" y="1811511"/>
            <a:ext cx="304800" cy="640399"/>
            <a:chOff x="8382000" y="4343400"/>
            <a:chExt cx="304800" cy="640399"/>
          </a:xfrm>
          <a:solidFill>
            <a:srgbClr val="C00000"/>
          </a:solidFill>
        </p:grpSpPr>
        <p:sp>
          <p:nvSpPr>
            <p:cNvPr id="99" name="Flowchart: Connector 98"/>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0" name="Flowchart: Connector 99"/>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1" name="Straight Connector 100"/>
            <p:cNvCxnSpPr>
              <a:stCxn id="100" idx="0"/>
              <a:endCxn id="99"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02" name="Group 101"/>
          <p:cNvGrpSpPr/>
          <p:nvPr/>
        </p:nvGrpSpPr>
        <p:grpSpPr>
          <a:xfrm>
            <a:off x="9329389" y="4413285"/>
            <a:ext cx="304800" cy="640399"/>
            <a:chOff x="8382000" y="4343400"/>
            <a:chExt cx="304800" cy="640399"/>
          </a:xfrm>
          <a:solidFill>
            <a:srgbClr val="C00000"/>
          </a:solidFill>
        </p:grpSpPr>
        <p:sp>
          <p:nvSpPr>
            <p:cNvPr id="103" name="Flowchart: Connector 102"/>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sp>
          <p:nvSpPr>
            <p:cNvPr id="104" name="Flowchart: Connector 103"/>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05" name="Straight Connector 104"/>
            <p:cNvCxnSpPr>
              <a:stCxn id="104" idx="0"/>
              <a:endCxn id="103"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12" name="Group 111"/>
          <p:cNvGrpSpPr/>
          <p:nvPr/>
        </p:nvGrpSpPr>
        <p:grpSpPr>
          <a:xfrm>
            <a:off x="9329389" y="4032226"/>
            <a:ext cx="304800" cy="376133"/>
            <a:chOff x="8382000" y="4343400"/>
            <a:chExt cx="304800" cy="376133"/>
          </a:xfrm>
        </p:grpSpPr>
        <p:sp>
          <p:nvSpPr>
            <p:cNvPr id="113" name="Flowchart: Connector 112"/>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4" name="Straight Connector 113"/>
            <p:cNvCxnSpPr>
              <a:endCxn id="113"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21" name="Rectangle 20">
            <a:hlinkClick r:id="" action="ppaction://noaction"/>
          </p:cNvPr>
          <p:cNvSpPr/>
          <p:nvPr/>
        </p:nvSpPr>
        <p:spPr>
          <a:xfrm>
            <a:off x="9932522" y="483487"/>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87" name="Group 86"/>
          <p:cNvGrpSpPr/>
          <p:nvPr/>
        </p:nvGrpSpPr>
        <p:grpSpPr>
          <a:xfrm>
            <a:off x="9708964" y="1110794"/>
            <a:ext cx="578037" cy="434559"/>
            <a:chOff x="8108763" y="4343400"/>
            <a:chExt cx="578037" cy="434559"/>
          </a:xfrm>
        </p:grpSpPr>
        <p:sp>
          <p:nvSpPr>
            <p:cNvPr id="88" name="Flowchart: Connector 87"/>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89" name="Straight Connector 88"/>
            <p:cNvCxnSpPr>
              <a:stCxn id="116" idx="7"/>
              <a:endCxn id="88" idx="4"/>
            </p:cNvCxnSpPr>
            <p:nvPr/>
          </p:nvCxnSpPr>
          <p:spPr>
            <a:xfrm flipV="1">
              <a:off x="8108763" y="4607666"/>
              <a:ext cx="425637" cy="170293"/>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useBgFill="1">
        <p:nvSpPr>
          <p:cNvPr id="145" name="Rectangle 144">
            <a:hlinkClick r:id="" action="ppaction://noaction"/>
          </p:cNvPr>
          <p:cNvSpPr/>
          <p:nvPr/>
        </p:nvSpPr>
        <p:spPr>
          <a:xfrm>
            <a:off x="9844514" y="2745786"/>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grpSp>
        <p:nvGrpSpPr>
          <p:cNvPr id="147" name="Group 146"/>
          <p:cNvGrpSpPr/>
          <p:nvPr/>
        </p:nvGrpSpPr>
        <p:grpSpPr>
          <a:xfrm>
            <a:off x="9634190" y="3704407"/>
            <a:ext cx="558177" cy="419760"/>
            <a:chOff x="8128623" y="4343400"/>
            <a:chExt cx="558177" cy="419760"/>
          </a:xfrm>
        </p:grpSpPr>
        <p:sp>
          <p:nvSpPr>
            <p:cNvPr id="151" name="Flowchart: Connector 150"/>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52" name="Straight Connector 151"/>
            <p:cNvCxnSpPr>
              <a:endCxn id="151" idx="4"/>
            </p:cNvCxnSpPr>
            <p:nvPr/>
          </p:nvCxnSpPr>
          <p:spPr>
            <a:xfrm flipV="1">
              <a:off x="8128623" y="4607666"/>
              <a:ext cx="405777" cy="155494"/>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153" name="TextBox 152"/>
          <p:cNvSpPr txBox="1"/>
          <p:nvPr/>
        </p:nvSpPr>
        <p:spPr>
          <a:xfrm>
            <a:off x="9746869" y="4064308"/>
            <a:ext cx="914400" cy="369332"/>
          </a:xfrm>
          <a:prstGeom prst="rect">
            <a:avLst/>
          </a:prstGeom>
          <a:noFill/>
        </p:spPr>
        <p:txBody>
          <a:bodyPr wrap="square" rtlCol="0">
            <a:spAutoFit/>
          </a:bodyPr>
          <a:lstStyle/>
          <a:p>
            <a:pPr>
              <a:defRPr/>
            </a:pPr>
            <a:r>
              <a:rPr lang="en-US" dirty="0">
                <a:solidFill>
                  <a:srgbClr val="FFFF00"/>
                </a:solidFill>
                <a:latin typeface="Calibri"/>
              </a:rPr>
              <a:t>branch</a:t>
            </a:r>
          </a:p>
        </p:txBody>
      </p:sp>
      <p:sp>
        <p:nvSpPr>
          <p:cNvPr id="26" name="Rectangle 25"/>
          <p:cNvSpPr/>
          <p:nvPr/>
        </p:nvSpPr>
        <p:spPr>
          <a:xfrm>
            <a:off x="8417817" y="705016"/>
            <a:ext cx="1553690" cy="369332"/>
          </a:xfrm>
          <a:prstGeom prst="rect">
            <a:avLst/>
          </a:prstGeom>
          <a:noFill/>
        </p:spPr>
        <p:txBody>
          <a:bodyPr wrap="square">
            <a:spAutoFit/>
          </a:bodyPr>
          <a:lstStyle/>
          <a:p>
            <a:pPr algn="ctr">
              <a:defRPr/>
            </a:pPr>
            <a:r>
              <a:rPr lang="en-US" b="1" dirty="0">
                <a:solidFill>
                  <a:srgbClr val="FFFF00"/>
                </a:solidFill>
                <a:latin typeface="Calibri"/>
              </a:rPr>
              <a:t>Pull Request</a:t>
            </a:r>
          </a:p>
        </p:txBody>
      </p:sp>
      <p:grpSp>
        <p:nvGrpSpPr>
          <p:cNvPr id="29" name="Group 28"/>
          <p:cNvGrpSpPr/>
          <p:nvPr/>
        </p:nvGrpSpPr>
        <p:grpSpPr>
          <a:xfrm>
            <a:off x="9887566" y="3329433"/>
            <a:ext cx="304800" cy="376133"/>
            <a:chOff x="8363566" y="2865679"/>
            <a:chExt cx="304800" cy="376133"/>
          </a:xfrm>
        </p:grpSpPr>
        <p:sp>
          <p:nvSpPr>
            <p:cNvPr id="161" name="Flowchart: Connector 160"/>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2" name="Straight Connector 161"/>
            <p:cNvCxnSpPr>
              <a:endCxn id="161"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63" name="Group 162"/>
          <p:cNvGrpSpPr/>
          <p:nvPr/>
        </p:nvGrpSpPr>
        <p:grpSpPr>
          <a:xfrm>
            <a:off x="9981218" y="730151"/>
            <a:ext cx="304800" cy="376133"/>
            <a:chOff x="8363566" y="2865679"/>
            <a:chExt cx="304800" cy="376133"/>
          </a:xfrm>
        </p:grpSpPr>
        <p:sp>
          <p:nvSpPr>
            <p:cNvPr id="164" name="Flowchart: Connector 163"/>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65" name="Straight Connector 164"/>
            <p:cNvCxnSpPr>
              <a:endCxn id="164"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48" name="Rectangle 47"/>
          <p:cNvSpPr/>
          <p:nvPr/>
        </p:nvSpPr>
        <p:spPr>
          <a:xfrm>
            <a:off x="8289843" y="933904"/>
            <a:ext cx="1517103" cy="369332"/>
          </a:xfrm>
          <a:prstGeom prst="rect">
            <a:avLst/>
          </a:prstGeom>
        </p:spPr>
        <p:txBody>
          <a:bodyPr wrap="square">
            <a:spAutoFit/>
          </a:bodyPr>
          <a:lstStyle/>
          <a:p>
            <a:pPr algn="ctr">
              <a:defRPr/>
            </a:pPr>
            <a:r>
              <a:rPr lang="en-US" b="1" dirty="0">
                <a:solidFill>
                  <a:schemeClr val="bg1"/>
                </a:solidFill>
                <a:latin typeface="Calibri"/>
              </a:rPr>
              <a:t>r</a:t>
            </a:r>
            <a:r>
              <a:rPr lang="en-US" b="1" dirty="0" err="1">
                <a:solidFill>
                  <a:schemeClr val="bg1"/>
                </a:solidFill>
                <a:latin typeface="Calibri"/>
              </a:rPr>
              <a:t>eview</a:t>
            </a:r>
            <a:endParaRPr lang="en-US" b="1" dirty="0">
              <a:solidFill>
                <a:schemeClr val="bg1"/>
              </a:solidFill>
              <a:latin typeface="Calibri"/>
            </a:endParaRPr>
          </a:p>
        </p:txBody>
      </p:sp>
      <p:grpSp>
        <p:nvGrpSpPr>
          <p:cNvPr id="49" name="Group 48"/>
          <p:cNvGrpSpPr/>
          <p:nvPr/>
        </p:nvGrpSpPr>
        <p:grpSpPr>
          <a:xfrm>
            <a:off x="9436882" y="318021"/>
            <a:ext cx="304800" cy="1112431"/>
            <a:chOff x="8414719" y="4345579"/>
            <a:chExt cx="304800" cy="1112431"/>
          </a:xfrm>
        </p:grpSpPr>
        <p:sp>
          <p:nvSpPr>
            <p:cNvPr id="50" name="Flowchart: Connector 49"/>
            <p:cNvSpPr/>
            <p:nvPr/>
          </p:nvSpPr>
          <p:spPr>
            <a:xfrm>
              <a:off x="8414719" y="4345579"/>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51" name="Straight Connector 50"/>
            <p:cNvCxnSpPr>
              <a:stCxn id="116" idx="0"/>
              <a:endCxn id="50" idx="4"/>
            </p:cNvCxnSpPr>
            <p:nvPr/>
          </p:nvCxnSpPr>
          <p:spPr>
            <a:xfrm flipH="1" flipV="1">
              <a:off x="8567119" y="4609845"/>
              <a:ext cx="11918" cy="848165"/>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54" name="Straight Connector 53"/>
          <p:cNvCxnSpPr>
            <a:stCxn id="164" idx="0"/>
            <a:endCxn id="50" idx="6"/>
          </p:cNvCxnSpPr>
          <p:nvPr/>
        </p:nvCxnSpPr>
        <p:spPr>
          <a:xfrm flipH="1" flipV="1">
            <a:off x="9741682" y="450154"/>
            <a:ext cx="391936" cy="27999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sp>
        <p:nvSpPr>
          <p:cNvPr id="57" name="Rectangle 56"/>
          <p:cNvSpPr/>
          <p:nvPr/>
        </p:nvSpPr>
        <p:spPr>
          <a:xfrm>
            <a:off x="8289842" y="235421"/>
            <a:ext cx="1150306" cy="369332"/>
          </a:xfrm>
          <a:prstGeom prst="rect">
            <a:avLst/>
          </a:prstGeom>
          <a:noFill/>
        </p:spPr>
        <p:txBody>
          <a:bodyPr wrap="square">
            <a:spAutoFit/>
          </a:bodyPr>
          <a:lstStyle/>
          <a:p>
            <a:pPr algn="ctr">
              <a:defRPr/>
            </a:pPr>
            <a:r>
              <a:rPr lang="en-US" b="1" dirty="0">
                <a:solidFill>
                  <a:srgbClr val="FFFF00"/>
                </a:solidFill>
                <a:latin typeface="Calibri"/>
              </a:rPr>
              <a:t>merge</a:t>
            </a:r>
          </a:p>
        </p:txBody>
      </p:sp>
      <p:grpSp>
        <p:nvGrpSpPr>
          <p:cNvPr id="58" name="Group 57"/>
          <p:cNvGrpSpPr/>
          <p:nvPr/>
        </p:nvGrpSpPr>
        <p:grpSpPr>
          <a:xfrm>
            <a:off x="9329389" y="2917332"/>
            <a:ext cx="304800" cy="1112431"/>
            <a:chOff x="8414719" y="4345579"/>
            <a:chExt cx="304800" cy="1112431"/>
          </a:xfrm>
        </p:grpSpPr>
        <p:sp>
          <p:nvSpPr>
            <p:cNvPr id="59" name="Flowchart: Connector 58"/>
            <p:cNvSpPr/>
            <p:nvPr/>
          </p:nvSpPr>
          <p:spPr>
            <a:xfrm>
              <a:off x="8414719" y="4345579"/>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60" name="Straight Connector 59"/>
            <p:cNvCxnSpPr>
              <a:endCxn id="59" idx="4"/>
            </p:cNvCxnSpPr>
            <p:nvPr/>
          </p:nvCxnSpPr>
          <p:spPr>
            <a:xfrm flipH="1" flipV="1">
              <a:off x="8567119" y="4609845"/>
              <a:ext cx="11918" cy="848165"/>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61" name="Straight Connector 60"/>
          <p:cNvCxnSpPr>
            <a:endCxn id="59" idx="6"/>
          </p:cNvCxnSpPr>
          <p:nvPr/>
        </p:nvCxnSpPr>
        <p:spPr>
          <a:xfrm flipH="1" flipV="1">
            <a:off x="9634189" y="3049465"/>
            <a:ext cx="391936" cy="27999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nvGrpSpPr>
          <p:cNvPr id="115" name="Group 114"/>
          <p:cNvGrpSpPr/>
          <p:nvPr/>
        </p:nvGrpSpPr>
        <p:grpSpPr>
          <a:xfrm>
            <a:off x="9448800" y="1430452"/>
            <a:ext cx="304800" cy="376133"/>
            <a:chOff x="8382000" y="4343400"/>
            <a:chExt cx="304800" cy="376133"/>
          </a:xfrm>
        </p:grpSpPr>
        <p:sp>
          <p:nvSpPr>
            <p:cNvPr id="116" name="Flowchart: Connector 115"/>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latin typeface="Calibri"/>
              </a:endParaRPr>
            </a:p>
          </p:txBody>
        </p:sp>
        <p:cxnSp>
          <p:nvCxnSpPr>
            <p:cNvPr id="117" name="Straight Connector 116"/>
            <p:cNvCxnSpPr>
              <a:endCxn id="116"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sp>
        <p:nvSpPr>
          <p:cNvPr id="56" name="Pentagon 1">
            <a:extLst>
              <a:ext uri="{FF2B5EF4-FFF2-40B4-BE49-F238E27FC236}">
                <a16:creationId xmlns:a16="http://schemas.microsoft.com/office/drawing/2014/main" id="{4ADC7FA6-2AE2-4FFC-85E6-3E5A984F7347}"/>
              </a:ext>
            </a:extLst>
          </p:cNvPr>
          <p:cNvSpPr/>
          <p:nvPr/>
        </p:nvSpPr>
        <p:spPr>
          <a:xfrm rot="20602207">
            <a:off x="2454026" y="3793639"/>
            <a:ext cx="2936113" cy="867491"/>
          </a:xfrm>
          <a:prstGeom prst="homePlat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Practice managing PRs </a:t>
            </a:r>
            <a:br>
              <a:rPr lang="en-US" dirty="0"/>
            </a:br>
            <a:r>
              <a:rPr lang="en-US" dirty="0"/>
              <a:t>using your own </a:t>
            </a:r>
            <a:r>
              <a:rPr lang="en-US" dirty="0" err="1"/>
              <a:t>iP</a:t>
            </a:r>
            <a:r>
              <a:rPr lang="en-US" dirty="0"/>
              <a:t> fork</a:t>
            </a:r>
            <a:endParaRPr lang="en-SG" dirty="0"/>
          </a:p>
        </p:txBody>
      </p:sp>
    </p:spTree>
    <p:extLst>
      <p:ext uri="{BB962C8B-B14F-4D97-AF65-F5344CB8AC3E}">
        <p14:creationId xmlns:p14="http://schemas.microsoft.com/office/powerpoint/2010/main" val="272968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wipe(up)">
                                      <p:cBhvr>
                                        <p:cTn id="33" dur="500"/>
                                        <p:tgtEl>
                                          <p:spTgt spid="4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wipe(left)">
                                      <p:cBhvr>
                                        <p:cTn id="4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8" grpId="0"/>
      <p:bldP spid="57" grpId="0"/>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125925" y="1236946"/>
            <a:ext cx="8229600" cy="694519"/>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sz="2800" b="0" dirty="0">
                <a:solidFill>
                  <a:srgbClr val="FFFF00"/>
                </a:solidFill>
              </a:rPr>
              <a:t>1. The class diagram matches the given object diagram</a:t>
            </a:r>
          </a:p>
          <a:p>
            <a:pPr marL="1071563" indent="-457200" algn="l">
              <a:buFont typeface="Courier New" panose="02070309020205020404" pitchFamily="49" charset="0"/>
              <a:buChar char="o"/>
            </a:pPr>
            <a:r>
              <a:rPr lang="en-US" sz="2800" b="0" dirty="0">
                <a:solidFill>
                  <a:schemeClr val="bg1"/>
                </a:solidFill>
              </a:rPr>
              <a:t>True</a:t>
            </a:r>
          </a:p>
          <a:p>
            <a:pPr marL="1071563" indent="-457200" algn="l">
              <a:buFont typeface="Courier New" panose="02070309020205020404" pitchFamily="49" charset="0"/>
              <a:buChar char="o"/>
            </a:pPr>
            <a:r>
              <a:rPr lang="en-US" sz="2800" b="0" dirty="0">
                <a:solidFill>
                  <a:schemeClr val="bg1"/>
                </a:solidFill>
              </a:rPr>
              <a:t>False</a:t>
            </a:r>
            <a:endParaRPr lang="en-SG" sz="2800" b="0" dirty="0">
              <a:solidFill>
                <a:schemeClr val="bg1"/>
              </a:solidFill>
            </a:endParaRPr>
          </a:p>
        </p:txBody>
      </p:sp>
      <p:sp>
        <p:nvSpPr>
          <p:cNvPr id="11" name="Rectangle 11"/>
          <p:cNvSpPr/>
          <p:nvPr/>
        </p:nvSpPr>
        <p:spPr>
          <a:xfrm>
            <a:off x="4875516" y="6182509"/>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sp>
        <p:nvSpPr>
          <p:cNvPr id="12" name="Rectangle 12"/>
          <p:cNvSpPr/>
          <p:nvPr/>
        </p:nvSpPr>
        <p:spPr>
          <a:xfrm>
            <a:off x="2971800" y="5925765"/>
            <a:ext cx="1309192"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:Foo</a:t>
            </a:r>
            <a:endParaRPr lang="en-SG" b="1" u="sng" dirty="0">
              <a:solidFill>
                <a:prstClr val="white"/>
              </a:solidFill>
              <a:latin typeface="Calibri"/>
            </a:endParaRPr>
          </a:p>
        </p:txBody>
      </p:sp>
      <p:cxnSp>
        <p:nvCxnSpPr>
          <p:cNvPr id="13" name="Straight Connector 13"/>
          <p:cNvCxnSpPr>
            <a:stCxn id="12" idx="3"/>
            <a:endCxn id="11" idx="1"/>
          </p:cNvCxnSpPr>
          <p:nvPr/>
        </p:nvCxnSpPr>
        <p:spPr>
          <a:xfrm>
            <a:off x="4280992" y="6119237"/>
            <a:ext cx="594524" cy="256744"/>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4"/>
          <p:cNvSpPr/>
          <p:nvPr/>
        </p:nvSpPr>
        <p:spPr>
          <a:xfrm>
            <a:off x="4875516" y="5403866"/>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cxnSp>
        <p:nvCxnSpPr>
          <p:cNvPr id="15" name="Straight Connector 15"/>
          <p:cNvCxnSpPr>
            <a:endCxn id="14" idx="1"/>
          </p:cNvCxnSpPr>
          <p:nvPr/>
        </p:nvCxnSpPr>
        <p:spPr>
          <a:xfrm flipV="1">
            <a:off x="4310464" y="5597339"/>
            <a:ext cx="565053" cy="324203"/>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24"/>
          <p:cNvCxnSpPr>
            <a:stCxn id="14" idx="2"/>
            <a:endCxn id="11" idx="0"/>
          </p:cNvCxnSpPr>
          <p:nvPr/>
        </p:nvCxnSpPr>
        <p:spPr>
          <a:xfrm>
            <a:off x="5377712" y="5790811"/>
            <a:ext cx="0" cy="391699"/>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
          <p:cNvCxnSpPr/>
          <p:nvPr/>
        </p:nvCxnSpPr>
        <p:spPr>
          <a:xfrm>
            <a:off x="1524000" y="5105400"/>
            <a:ext cx="91440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8"/>
          <p:cNvSpPr/>
          <p:nvPr/>
        </p:nvSpPr>
        <p:spPr>
          <a:xfrm>
            <a:off x="2942303" y="3128622"/>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19" name="Rectangle 9"/>
          <p:cNvSpPr/>
          <p:nvPr/>
        </p:nvSpPr>
        <p:spPr>
          <a:xfrm>
            <a:off x="5822653" y="3128622"/>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cxnSp>
        <p:nvCxnSpPr>
          <p:cNvPr id="20" name="Straight Connector 16"/>
          <p:cNvCxnSpPr>
            <a:stCxn id="18" idx="3"/>
            <a:endCxn id="19" idx="1"/>
          </p:cNvCxnSpPr>
          <p:nvPr/>
        </p:nvCxnSpPr>
        <p:spPr>
          <a:xfrm>
            <a:off x="3894158" y="3322094"/>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17"/>
          <p:cNvSpPr txBox="1"/>
          <p:nvPr/>
        </p:nvSpPr>
        <p:spPr>
          <a:xfrm>
            <a:off x="5436468" y="3443349"/>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2" name="Rectangle: Rounded Corners 1">
            <a:extLst>
              <a:ext uri="{FF2B5EF4-FFF2-40B4-BE49-F238E27FC236}">
                <a16:creationId xmlns:a16="http://schemas.microsoft.com/office/drawing/2014/main" id="{4FC67B39-1BDB-410A-AA99-3CD480C9966D}"/>
              </a:ext>
            </a:extLst>
          </p:cNvPr>
          <p:cNvSpPr/>
          <p:nvPr/>
        </p:nvSpPr>
        <p:spPr>
          <a:xfrm>
            <a:off x="938375" y="128113"/>
            <a:ext cx="5691025" cy="455308"/>
          </a:xfrm>
          <a:prstGeom prst="roundRect">
            <a:avLst>
              <a:gd name="adj" fmla="val 467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Answer this in the Canvas quiz</a:t>
            </a:r>
            <a:endParaRPr lang="en-SG" sz="2400" dirty="0">
              <a:solidFill>
                <a:srgbClr val="FF0000"/>
              </a:solidFill>
            </a:endParaRPr>
          </a:p>
        </p:txBody>
      </p:sp>
      <p:sp>
        <p:nvSpPr>
          <p:cNvPr id="22" name="TextBox 18"/>
          <p:cNvSpPr txBox="1"/>
          <p:nvPr/>
        </p:nvSpPr>
        <p:spPr>
          <a:xfrm>
            <a:off x="4028850" y="3422334"/>
            <a:ext cx="719525"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sp>
        <p:nvSpPr>
          <p:cNvPr id="4" name="Oval 3">
            <a:extLst>
              <a:ext uri="{FF2B5EF4-FFF2-40B4-BE49-F238E27FC236}">
                <a16:creationId xmlns:a16="http://schemas.microsoft.com/office/drawing/2014/main" id="{28EBA6E2-18DB-4A21-9743-D626B0162DCF}"/>
              </a:ext>
            </a:extLst>
          </p:cNvPr>
          <p:cNvSpPr/>
          <p:nvPr/>
        </p:nvSpPr>
        <p:spPr>
          <a:xfrm>
            <a:off x="4506602" y="5403867"/>
            <a:ext cx="241773" cy="116558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FFCC792A-3823-44FE-A598-D9FB4336B33D}"/>
              </a:ext>
            </a:extLst>
          </p:cNvPr>
          <p:cNvSpPr/>
          <p:nvPr/>
        </p:nvSpPr>
        <p:spPr>
          <a:xfrm>
            <a:off x="5152102" y="5981904"/>
            <a:ext cx="500390" cy="137334"/>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useBgFill="1">
        <p:nvSpPr>
          <p:cNvPr id="5" name="TextBox 4">
            <a:extLst>
              <a:ext uri="{FF2B5EF4-FFF2-40B4-BE49-F238E27FC236}">
                <a16:creationId xmlns:a16="http://schemas.microsoft.com/office/drawing/2014/main" id="{E4CB68A2-1A1B-44FA-B257-8244C4189611}"/>
              </a:ext>
            </a:extLst>
          </p:cNvPr>
          <p:cNvSpPr txBox="1"/>
          <p:nvPr/>
        </p:nvSpPr>
        <p:spPr>
          <a:xfrm>
            <a:off x="6240725" y="4643735"/>
            <a:ext cx="4503474" cy="923330"/>
          </a:xfrm>
          <a:prstGeom prst="rect">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b="1" dirty="0">
                <a:solidFill>
                  <a:schemeClr val="bg1"/>
                </a:solidFill>
              </a:rPr>
              <a:t>Approach</a:t>
            </a:r>
            <a:r>
              <a:rPr lang="en-US" dirty="0">
                <a:solidFill>
                  <a:schemeClr val="bg1"/>
                </a:solidFill>
              </a:rPr>
              <a:t>: check different aspects (classes, associations, </a:t>
            </a:r>
            <a:r>
              <a:rPr lang="en-US" dirty="0" err="1">
                <a:solidFill>
                  <a:schemeClr val="bg1"/>
                </a:solidFill>
              </a:rPr>
              <a:t>navigabilities</a:t>
            </a:r>
            <a:r>
              <a:rPr lang="en-US" dirty="0">
                <a:solidFill>
                  <a:schemeClr val="bg1"/>
                </a:solidFill>
              </a:rPr>
              <a:t>, multiplicities, …)  until you find a mismatch.</a:t>
            </a:r>
            <a:endParaRPr lang="en-SG" dirty="0">
              <a:solidFill>
                <a:schemeClr val="bg1"/>
              </a:solidFill>
            </a:endParaRPr>
          </a:p>
        </p:txBody>
      </p:sp>
      <p:sp>
        <p:nvSpPr>
          <p:cNvPr id="23" name="TextBox 22">
            <a:extLst>
              <a:ext uri="{FF2B5EF4-FFF2-40B4-BE49-F238E27FC236}">
                <a16:creationId xmlns:a16="http://schemas.microsoft.com/office/drawing/2014/main" id="{F8FDDA20-1BB6-42F0-B57A-9193D45E6DB0}"/>
              </a:ext>
            </a:extLst>
          </p:cNvPr>
          <p:cNvSpPr txBox="1"/>
          <p:nvPr/>
        </p:nvSpPr>
        <p:spPr>
          <a:xfrm>
            <a:off x="609600" y="609600"/>
            <a:ext cx="609600" cy="461665"/>
          </a:xfrm>
          <a:prstGeom prst="rect">
            <a:avLst/>
          </a:prstGeom>
          <a:noFill/>
        </p:spPr>
        <p:txBody>
          <a:bodyPr wrap="square" rtlCol="0">
            <a:spAutoFit/>
          </a:bodyPr>
          <a:lstStyle/>
          <a:p>
            <a:r>
              <a:rPr lang="en-US" sz="2400" dirty="0">
                <a:solidFill>
                  <a:srgbClr val="FF0000"/>
                </a:solidFill>
              </a:rPr>
              <a:t>1</a:t>
            </a:r>
            <a:endParaRPr lang="en-SG" sz="2400"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284FFEFC-AF73-95AF-5315-91E53FCF9E20}"/>
                  </a:ext>
                </a:extLst>
              </p14:cNvPr>
              <p14:cNvContentPartPr/>
              <p14:nvPr/>
            </p14:nvContentPartPr>
            <p14:xfrm>
              <a:off x="2800440" y="2044800"/>
              <a:ext cx="692280" cy="520920"/>
            </p14:xfrm>
          </p:contentPart>
        </mc:Choice>
        <mc:Fallback xmlns="">
          <p:pic>
            <p:nvPicPr>
              <p:cNvPr id="6" name="Ink 5">
                <a:extLst>
                  <a:ext uri="{FF2B5EF4-FFF2-40B4-BE49-F238E27FC236}">
                    <a16:creationId xmlns:a16="http://schemas.microsoft.com/office/drawing/2014/main" id="{284FFEFC-AF73-95AF-5315-91E53FCF9E20}"/>
                  </a:ext>
                </a:extLst>
              </p:cNvPr>
              <p:cNvPicPr/>
              <p:nvPr/>
            </p:nvPicPr>
            <p:blipFill>
              <a:blip r:embed="rId5"/>
              <a:stretch>
                <a:fillRect/>
              </a:stretch>
            </p:blipFill>
            <p:spPr>
              <a:xfrm>
                <a:off x="2791080" y="2035440"/>
                <a:ext cx="711000" cy="539640"/>
              </a:xfrm>
              <a:prstGeom prst="rect">
                <a:avLst/>
              </a:prstGeom>
            </p:spPr>
          </p:pic>
        </mc:Fallback>
      </mc:AlternateContent>
    </p:spTree>
    <p:extLst>
      <p:ext uri="{BB962C8B-B14F-4D97-AF65-F5344CB8AC3E}">
        <p14:creationId xmlns:p14="http://schemas.microsoft.com/office/powerpoint/2010/main" val="2922681799"/>
      </p:ext>
    </p:extLst>
  </p:cSld>
  <p:clrMapOvr>
    <a:masterClrMapping/>
  </p:clrMapOvr>
  <p:transition spd="slow">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par>
                          <p:cTn id="18" fill="hold">
                            <p:stCondLst>
                              <p:cond delay="500"/>
                            </p:stCondLst>
                            <p:childTnLst>
                              <p:par>
                                <p:cTn id="19" presetID="21" presetClass="entr" presetSubtype="1"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heel(1)">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2508" y="4495800"/>
            <a:ext cx="3517692"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cxnSpLocks/>
            <a:stCxn id="2" idx="3"/>
          </p:cNvCxnSpPr>
          <p:nvPr/>
        </p:nvCxnSpPr>
        <p:spPr>
          <a:xfrm flipV="1">
            <a:off x="5410200" y="4188904"/>
            <a:ext cx="1828800" cy="53549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7239000" y="4193568"/>
              <a:ext cx="630360" cy="38880"/>
            </p14:xfrm>
          </p:contentPart>
        </mc:Choice>
        <mc:Fallback xmlns="">
          <p:pic>
            <p:nvPicPr>
              <p:cNvPr id="12" name="Ink 11"/>
              <p:cNvPicPr/>
              <p:nvPr/>
            </p:nvPicPr>
            <p:blipFill>
              <a:blip r:embed="rId4"/>
              <a:stretch>
                <a:fillRect/>
              </a:stretch>
            </p:blipFill>
            <p:spPr>
              <a:xfrm>
                <a:off x="7223160" y="4130208"/>
                <a:ext cx="661680" cy="165600"/>
              </a:xfrm>
              <a:prstGeom prst="rect">
                <a:avLst/>
              </a:prstGeom>
            </p:spPr>
          </p:pic>
        </mc:Fallback>
      </mc:AlternateContent>
      <p:sp>
        <p:nvSpPr>
          <p:cNvPr id="6" name="Rectangle 5"/>
          <p:cNvSpPr/>
          <p:nvPr/>
        </p:nvSpPr>
        <p:spPr>
          <a:xfrm>
            <a:off x="5638800" y="2676477"/>
            <a:ext cx="4114800" cy="4648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3">
            <a:extLst>
              <a:ext uri="{FF2B5EF4-FFF2-40B4-BE49-F238E27FC236}">
                <a16:creationId xmlns:a16="http://schemas.microsoft.com/office/drawing/2014/main" id="{765865A2-07E2-460E-B76D-EEDCD90B15F5}"/>
              </a:ext>
            </a:extLst>
          </p:cNvPr>
          <p:cNvSpPr/>
          <p:nvPr/>
        </p:nvSpPr>
        <p:spPr>
          <a:xfrm>
            <a:off x="8077200" y="1648752"/>
            <a:ext cx="2209800" cy="789648"/>
          </a:xfrm>
          <a:prstGeom prst="wedgeRectCallout">
            <a:avLst>
              <a:gd name="adj1" fmla="val -21614"/>
              <a:gd name="adj2" fmla="val 70991"/>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This feedback will not be used to grade the receiver.</a:t>
            </a:r>
            <a:endParaRPr lang="en-US" sz="1600" dirty="0">
              <a:solidFill>
                <a:srgbClr val="FFFF00"/>
              </a:solidFill>
            </a:endParaRPr>
          </a:p>
        </p:txBody>
      </p:sp>
    </p:spTree>
    <p:extLst>
      <p:ext uri="{BB962C8B-B14F-4D97-AF65-F5344CB8AC3E}">
        <p14:creationId xmlns:p14="http://schemas.microsoft.com/office/powerpoint/2010/main" val="3320240704"/>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42728" y="990600"/>
            <a:ext cx="7706544" cy="1143000"/>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dirty="0">
                <a:solidFill>
                  <a:srgbClr val="FFFF00"/>
                </a:solidFill>
              </a:rPr>
              <a:t>Every team member </a:t>
            </a:r>
            <a:r>
              <a:rPr lang="en-US" i="1" dirty="0">
                <a:solidFill>
                  <a:srgbClr val="FFFF00"/>
                </a:solidFill>
              </a:rPr>
              <a:t>must</a:t>
            </a:r>
            <a:r>
              <a:rPr lang="en-US" dirty="0">
                <a:solidFill>
                  <a:srgbClr val="FFFF00"/>
                </a:solidFill>
              </a:rPr>
              <a:t> put in an equal share of work for the </a:t>
            </a:r>
            <a:r>
              <a:rPr lang="en-US" dirty="0" err="1">
                <a:solidFill>
                  <a:srgbClr val="FFFF00"/>
                </a:solidFill>
              </a:rPr>
              <a:t>tP</a:t>
            </a:r>
            <a:endParaRPr lang="en-SG" dirty="0">
              <a:solidFill>
                <a:srgbClr val="FFFF00"/>
              </a:solidFill>
            </a:endParaRPr>
          </a:p>
        </p:txBody>
      </p:sp>
      <p:sp>
        <p:nvSpPr>
          <p:cNvPr id="2" name="TextBox 1"/>
          <p:cNvSpPr txBox="1"/>
          <p:nvPr/>
        </p:nvSpPr>
        <p:spPr>
          <a:xfrm>
            <a:off x="2469702" y="2340886"/>
            <a:ext cx="6126151" cy="1668470"/>
          </a:xfrm>
          <a:prstGeom prst="rect">
            <a:avLst/>
          </a:prstGeom>
          <a:noFill/>
        </p:spPr>
        <p:txBody>
          <a:bodyPr wrap="square" rtlCol="0">
            <a:spAutoFit/>
          </a:bodyPr>
          <a:lstStyle/>
          <a:p>
            <a:pPr>
              <a:lnSpc>
                <a:spcPct val="150000"/>
              </a:lnSpc>
            </a:pPr>
            <a:r>
              <a:rPr lang="en-US" sz="3600" dirty="0">
                <a:solidFill>
                  <a:schemeClr val="bg1"/>
                </a:solidFill>
              </a:rPr>
              <a:t>(  ) True</a:t>
            </a:r>
          </a:p>
          <a:p>
            <a:pPr>
              <a:lnSpc>
                <a:spcPct val="150000"/>
              </a:lnSpc>
            </a:pPr>
            <a:r>
              <a:rPr lang="en-US" sz="3600" dirty="0">
                <a:solidFill>
                  <a:schemeClr val="bg1"/>
                </a:solidFill>
              </a:rPr>
              <a:t>(  ) False</a:t>
            </a:r>
          </a:p>
        </p:txBody>
      </p:sp>
      <p:sp>
        <p:nvSpPr>
          <p:cNvPr id="4" name="TextBox 3">
            <a:extLst>
              <a:ext uri="{FF2B5EF4-FFF2-40B4-BE49-F238E27FC236}">
                <a16:creationId xmlns:a16="http://schemas.microsoft.com/office/drawing/2014/main" id="{8D62AE13-AA8A-46F9-9B40-6B50FA7A1B3F}"/>
              </a:ext>
            </a:extLst>
          </p:cNvPr>
          <p:cNvSpPr txBox="1"/>
          <p:nvPr/>
        </p:nvSpPr>
        <p:spPr>
          <a:xfrm>
            <a:off x="2971800" y="4451076"/>
            <a:ext cx="6643635" cy="830997"/>
          </a:xfrm>
          <a:prstGeom prst="rect">
            <a:avLst/>
          </a:prstGeom>
          <a:solidFill>
            <a:schemeClr val="tx1"/>
          </a:solidFill>
        </p:spPr>
        <p:txBody>
          <a:bodyPr wrap="square" rtlCol="0">
            <a:spAutoFit/>
          </a:bodyPr>
          <a:lstStyle/>
          <a:p>
            <a:r>
              <a:rPr lang="en-US" sz="2400" dirty="0">
                <a:solidFill>
                  <a:schemeClr val="bg1"/>
                </a:solidFill>
              </a:rPr>
              <a:t>The </a:t>
            </a:r>
            <a:r>
              <a:rPr lang="en-US" sz="2400" dirty="0" err="1">
                <a:solidFill>
                  <a:schemeClr val="bg1"/>
                </a:solidFill>
              </a:rPr>
              <a:t>tP</a:t>
            </a:r>
            <a:r>
              <a:rPr lang="en-US" sz="2400" dirty="0">
                <a:solidFill>
                  <a:schemeClr val="bg1"/>
                </a:solidFill>
              </a:rPr>
              <a:t> grade will vary based on your contribution.</a:t>
            </a:r>
            <a:br>
              <a:rPr lang="en-US" sz="2400" dirty="0">
                <a:solidFill>
                  <a:schemeClr val="bg1"/>
                </a:solidFill>
              </a:rPr>
            </a:br>
            <a:r>
              <a:rPr lang="en-US" sz="2400" dirty="0">
                <a:solidFill>
                  <a:schemeClr val="bg1"/>
                </a:solidFill>
              </a:rPr>
              <a:t>45/50 of </a:t>
            </a:r>
            <a:r>
              <a:rPr lang="en-US" sz="2400" dirty="0" err="1">
                <a:solidFill>
                  <a:schemeClr val="bg1"/>
                </a:solidFill>
              </a:rPr>
              <a:t>tP</a:t>
            </a:r>
            <a:r>
              <a:rPr lang="en-US" sz="2400" dirty="0">
                <a:solidFill>
                  <a:schemeClr val="bg1"/>
                </a:solidFill>
              </a:rPr>
              <a:t> marks are graded individually.</a:t>
            </a:r>
            <a:endParaRPr lang="en-SG" sz="2400" dirty="0">
              <a:solidFill>
                <a:schemeClr val="bg1"/>
              </a:solidFill>
            </a:endParaRPr>
          </a:p>
        </p:txBody>
      </p:sp>
      <p:sp>
        <p:nvSpPr>
          <p:cNvPr id="5" name="TextBox 4">
            <a:extLst>
              <a:ext uri="{FF2B5EF4-FFF2-40B4-BE49-F238E27FC236}">
                <a16:creationId xmlns:a16="http://schemas.microsoft.com/office/drawing/2014/main" id="{3132D72B-437E-4616-9251-3F1035F1CF40}"/>
              </a:ext>
            </a:extLst>
          </p:cNvPr>
          <p:cNvSpPr txBox="1"/>
          <p:nvPr/>
        </p:nvSpPr>
        <p:spPr>
          <a:xfrm>
            <a:off x="2971800" y="5334000"/>
            <a:ext cx="6643635" cy="1200329"/>
          </a:xfrm>
          <a:prstGeom prst="rect">
            <a:avLst/>
          </a:prstGeom>
          <a:solidFill>
            <a:schemeClr val="tx1"/>
          </a:solidFill>
        </p:spPr>
        <p:txBody>
          <a:bodyPr wrap="square" rtlCol="0">
            <a:spAutoFit/>
          </a:bodyPr>
          <a:lstStyle/>
          <a:p>
            <a:r>
              <a:rPr lang="en-US" sz="2400" dirty="0">
                <a:solidFill>
                  <a:schemeClr val="bg1"/>
                </a:solidFill>
              </a:rPr>
              <a:t>Promise only what you can deliver, </a:t>
            </a:r>
            <a:br>
              <a:rPr lang="en-US" sz="2400" dirty="0">
                <a:solidFill>
                  <a:schemeClr val="bg1"/>
                </a:solidFill>
              </a:rPr>
            </a:br>
            <a:r>
              <a:rPr lang="en-US" sz="2400" dirty="0">
                <a:solidFill>
                  <a:schemeClr val="bg1"/>
                </a:solidFill>
              </a:rPr>
              <a:t>deliver what you promised,</a:t>
            </a:r>
            <a:br>
              <a:rPr lang="en-US" sz="2400" dirty="0">
                <a:solidFill>
                  <a:schemeClr val="bg1"/>
                </a:solidFill>
              </a:rPr>
            </a:br>
            <a:r>
              <a:rPr lang="en-US" sz="2400" dirty="0">
                <a:solidFill>
                  <a:schemeClr val="bg1"/>
                </a:solidFill>
              </a:rPr>
              <a:t>on time, at required quality.</a:t>
            </a:r>
            <a:endParaRPr lang="en-SG" sz="2400" dirty="0">
              <a:solidFill>
                <a:schemeClr val="bg1"/>
              </a:solidFill>
            </a:endParaRPr>
          </a:p>
        </p:txBody>
      </p:sp>
      <p:sp>
        <p:nvSpPr>
          <p:cNvPr id="6" name="TextBox 5">
            <a:extLst>
              <a:ext uri="{FF2B5EF4-FFF2-40B4-BE49-F238E27FC236}">
                <a16:creationId xmlns:a16="http://schemas.microsoft.com/office/drawing/2014/main" id="{63D2B146-8155-2425-AC67-1DCBDDA09420}"/>
              </a:ext>
            </a:extLst>
          </p:cNvPr>
          <p:cNvSpPr txBox="1"/>
          <p:nvPr/>
        </p:nvSpPr>
        <p:spPr>
          <a:xfrm>
            <a:off x="609600" y="609600"/>
            <a:ext cx="609600" cy="461665"/>
          </a:xfrm>
          <a:prstGeom prst="rect">
            <a:avLst/>
          </a:prstGeom>
          <a:noFill/>
        </p:spPr>
        <p:txBody>
          <a:bodyPr wrap="square" rtlCol="0">
            <a:spAutoFit/>
          </a:bodyPr>
          <a:lstStyle/>
          <a:p>
            <a:r>
              <a:rPr lang="en-SG" sz="2400" dirty="0">
                <a:solidFill>
                  <a:srgbClr val="FF0000"/>
                </a:solidFill>
              </a:rPr>
              <a:t>6</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901C5F3-F2C0-A6BE-0892-4BEC404B0EEA}"/>
                  </a:ext>
                </a:extLst>
              </p14:cNvPr>
              <p14:cNvContentPartPr/>
              <p14:nvPr/>
            </p14:nvContentPartPr>
            <p14:xfrm>
              <a:off x="2343240" y="3397320"/>
              <a:ext cx="990720" cy="616320"/>
            </p14:xfrm>
          </p:contentPart>
        </mc:Choice>
        <mc:Fallback xmlns="">
          <p:pic>
            <p:nvPicPr>
              <p:cNvPr id="7" name="Ink 6">
                <a:extLst>
                  <a:ext uri="{FF2B5EF4-FFF2-40B4-BE49-F238E27FC236}">
                    <a16:creationId xmlns:a16="http://schemas.microsoft.com/office/drawing/2014/main" id="{4901C5F3-F2C0-A6BE-0892-4BEC404B0EEA}"/>
                  </a:ext>
                </a:extLst>
              </p:cNvPr>
              <p:cNvPicPr/>
              <p:nvPr/>
            </p:nvPicPr>
            <p:blipFill>
              <a:blip r:embed="rId5"/>
              <a:stretch>
                <a:fillRect/>
              </a:stretch>
            </p:blipFill>
            <p:spPr>
              <a:xfrm>
                <a:off x="2333880" y="3387960"/>
                <a:ext cx="1009440" cy="635040"/>
              </a:xfrm>
              <a:prstGeom prst="rect">
                <a:avLst/>
              </a:prstGeom>
            </p:spPr>
          </p:pic>
        </mc:Fallback>
      </mc:AlternateContent>
    </p:spTree>
    <p:extLst>
      <p:ext uri="{BB962C8B-B14F-4D97-AF65-F5344CB8AC3E}">
        <p14:creationId xmlns:p14="http://schemas.microsoft.com/office/powerpoint/2010/main" val="3190028912"/>
      </p:ext>
    </p:extLst>
  </p:cSld>
  <p:clrMapOvr>
    <a:masterClrMapping/>
  </p:clrMapOvr>
  <p:transition spd="slow">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0" y="76200"/>
            <a:ext cx="8229600" cy="1143000"/>
          </a:xfrm>
        </p:spPr>
        <p:txBody>
          <a:bodyPr>
            <a:normAutofit/>
          </a:bodyPr>
          <a:lstStyle/>
          <a:p>
            <a:pPr algn="l"/>
            <a:r>
              <a:rPr lang="en-US" dirty="0"/>
              <a:t>Stress: how to reduce?</a:t>
            </a:r>
          </a:p>
        </p:txBody>
      </p:sp>
      <p:sp>
        <p:nvSpPr>
          <p:cNvPr id="4" name="Content Placeholder 3"/>
          <p:cNvSpPr>
            <a:spLocks noGrp="1"/>
          </p:cNvSpPr>
          <p:nvPr>
            <p:ph idx="1"/>
          </p:nvPr>
        </p:nvSpPr>
        <p:spPr>
          <a:xfrm>
            <a:off x="2190321" y="987811"/>
            <a:ext cx="7550980" cy="1486201"/>
          </a:xfrm>
        </p:spPr>
        <p:txBody>
          <a:bodyPr>
            <a:normAutofit/>
          </a:bodyPr>
          <a:lstStyle/>
          <a:p>
            <a:pPr marL="0" indent="0"/>
            <a:r>
              <a:rPr lang="en-US" sz="3200" dirty="0"/>
              <a:t>Don’t pressure others to do more</a:t>
            </a:r>
          </a:p>
        </p:txBody>
      </p:sp>
      <p:sp>
        <p:nvSpPr>
          <p:cNvPr id="2" name="Rectangle 1"/>
          <p:cNvSpPr/>
          <p:nvPr/>
        </p:nvSpPr>
        <p:spPr>
          <a:xfrm>
            <a:off x="2349372" y="4483469"/>
            <a:ext cx="7493257" cy="1569660"/>
          </a:xfrm>
          <a:prstGeom prst="rect">
            <a:avLst/>
          </a:prstGeom>
        </p:spPr>
        <p:txBody>
          <a:bodyPr wrap="square">
            <a:spAutoFit/>
          </a:bodyPr>
          <a:lstStyle/>
          <a:p>
            <a:pPr indent="-57150">
              <a:defRPr/>
            </a:pPr>
            <a:r>
              <a:rPr lang="en-US" sz="2400" dirty="0">
                <a:solidFill>
                  <a:prstClr val="white"/>
                </a:solidFill>
              </a:rPr>
              <a:t>Putting less effort for CS2103/T doesn’t make someone a bad person. </a:t>
            </a:r>
          </a:p>
          <a:p>
            <a:pPr indent="-57150">
              <a:defRPr/>
            </a:pPr>
            <a:r>
              <a:rPr lang="en-US" sz="2400" dirty="0">
                <a:solidFill>
                  <a:prstClr val="white"/>
                </a:solidFill>
              </a:rPr>
              <a:t>Cheating, making false promises, being unreliable, </a:t>
            </a:r>
            <a:br>
              <a:rPr lang="en-US" sz="2400" dirty="0">
                <a:solidFill>
                  <a:prstClr val="white"/>
                </a:solidFill>
              </a:rPr>
            </a:br>
            <a:r>
              <a:rPr lang="en-US" sz="2400" dirty="0">
                <a:solidFill>
                  <a:prstClr val="white"/>
                </a:solidFill>
              </a:rPr>
              <a:t>being disruptive, etc. … do.</a:t>
            </a:r>
          </a:p>
        </p:txBody>
      </p:sp>
      <p:pic>
        <p:nvPicPr>
          <p:cNvPr id="4102" name="Picture 6" descr="Image result for judge oth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1694685"/>
            <a:ext cx="4001445" cy="2669715"/>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172200"/>
            <a:ext cx="12192000" cy="685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rgbClr val="FFFF00"/>
                </a:solidFill>
              </a:rPr>
              <a:t>Have a honest conversation about how each member is bringing to the table (</a:t>
            </a:r>
            <a:r>
              <a:rPr lang="en-US" dirty="0">
                <a:solidFill>
                  <a:srgbClr val="FF0000"/>
                </a:solidFill>
              </a:rPr>
              <a:t>don’t ask why</a:t>
            </a:r>
            <a:r>
              <a:rPr lang="en-US" dirty="0">
                <a:solidFill>
                  <a:srgbClr val="FFFF00"/>
                </a:solidFill>
              </a:rPr>
              <a:t>). </a:t>
            </a:r>
          </a:p>
        </p:txBody>
      </p:sp>
    </p:spTree>
    <p:extLst>
      <p:ext uri="{BB962C8B-B14F-4D97-AF65-F5344CB8AC3E}">
        <p14:creationId xmlns:p14="http://schemas.microsoft.com/office/powerpoint/2010/main" val="1230244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p:cNvSpPr/>
          <p:nvPr/>
        </p:nvSpPr>
        <p:spPr>
          <a:xfrm>
            <a:off x="4875516" y="6182509"/>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sp>
        <p:nvSpPr>
          <p:cNvPr id="12" name="Rectangle 12"/>
          <p:cNvSpPr/>
          <p:nvPr/>
        </p:nvSpPr>
        <p:spPr>
          <a:xfrm>
            <a:off x="2971800" y="5925765"/>
            <a:ext cx="1309192"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:Foo</a:t>
            </a:r>
            <a:endParaRPr lang="en-SG" b="1" u="sng" dirty="0">
              <a:solidFill>
                <a:prstClr val="white"/>
              </a:solidFill>
              <a:latin typeface="Calibri"/>
            </a:endParaRPr>
          </a:p>
        </p:txBody>
      </p:sp>
      <p:cxnSp>
        <p:nvCxnSpPr>
          <p:cNvPr id="13" name="Straight Connector 13"/>
          <p:cNvCxnSpPr>
            <a:stCxn id="12" idx="3"/>
            <a:endCxn id="11" idx="1"/>
          </p:cNvCxnSpPr>
          <p:nvPr/>
        </p:nvCxnSpPr>
        <p:spPr>
          <a:xfrm>
            <a:off x="4280992" y="6119237"/>
            <a:ext cx="594524" cy="256744"/>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4"/>
          <p:cNvSpPr/>
          <p:nvPr/>
        </p:nvSpPr>
        <p:spPr>
          <a:xfrm>
            <a:off x="4875516" y="5403866"/>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cxnSp>
        <p:nvCxnSpPr>
          <p:cNvPr id="15" name="Straight Connector 15"/>
          <p:cNvCxnSpPr>
            <a:endCxn id="14" idx="1"/>
          </p:cNvCxnSpPr>
          <p:nvPr/>
        </p:nvCxnSpPr>
        <p:spPr>
          <a:xfrm flipV="1">
            <a:off x="4310464" y="5597339"/>
            <a:ext cx="565053" cy="324203"/>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24"/>
          <p:cNvCxnSpPr>
            <a:stCxn id="14" idx="2"/>
            <a:endCxn id="11" idx="0"/>
          </p:cNvCxnSpPr>
          <p:nvPr/>
        </p:nvCxnSpPr>
        <p:spPr>
          <a:xfrm>
            <a:off x="5377712" y="5790811"/>
            <a:ext cx="0" cy="391699"/>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
          <p:cNvCxnSpPr/>
          <p:nvPr/>
        </p:nvCxnSpPr>
        <p:spPr>
          <a:xfrm>
            <a:off x="1524000" y="5105400"/>
            <a:ext cx="91440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19"/>
          <p:cNvSpPr/>
          <p:nvPr/>
        </p:nvSpPr>
        <p:spPr>
          <a:xfrm>
            <a:off x="2926803" y="3070838"/>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23" name="Rectangle 20"/>
          <p:cNvSpPr/>
          <p:nvPr/>
        </p:nvSpPr>
        <p:spPr>
          <a:xfrm>
            <a:off x="5807153" y="3070838"/>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cxnSp>
        <p:nvCxnSpPr>
          <p:cNvPr id="24" name="Straight Connector 21"/>
          <p:cNvCxnSpPr>
            <a:stCxn id="22" idx="3"/>
            <a:endCxn id="23" idx="1"/>
          </p:cNvCxnSpPr>
          <p:nvPr/>
        </p:nvCxnSpPr>
        <p:spPr>
          <a:xfrm>
            <a:off x="3878658" y="3264310"/>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5135823" y="3294447"/>
            <a:ext cx="701077"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sp>
        <p:nvSpPr>
          <p:cNvPr id="26" name="TextBox 23"/>
          <p:cNvSpPr txBox="1"/>
          <p:nvPr/>
        </p:nvSpPr>
        <p:spPr>
          <a:xfrm>
            <a:off x="4036078" y="3339025"/>
            <a:ext cx="457059"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cxnSp>
        <p:nvCxnSpPr>
          <p:cNvPr id="27" name="Elbow Connector 25"/>
          <p:cNvCxnSpPr>
            <a:stCxn id="23" idx="3"/>
            <a:endCxn id="23" idx="0"/>
          </p:cNvCxnSpPr>
          <p:nvPr/>
        </p:nvCxnSpPr>
        <p:spPr>
          <a:xfrm flipH="1" flipV="1">
            <a:off x="6279603" y="3070838"/>
            <a:ext cx="472450" cy="193472"/>
          </a:xfrm>
          <a:prstGeom prst="bentConnector4">
            <a:avLst>
              <a:gd name="adj1" fmla="val -67024"/>
              <a:gd name="adj2" fmla="val 253166"/>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6"/>
          <p:cNvSpPr txBox="1"/>
          <p:nvPr/>
        </p:nvSpPr>
        <p:spPr>
          <a:xfrm>
            <a:off x="6791894" y="3333151"/>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20" name="Title 1">
            <a:extLst>
              <a:ext uri="{FF2B5EF4-FFF2-40B4-BE49-F238E27FC236}">
                <a16:creationId xmlns:a16="http://schemas.microsoft.com/office/drawing/2014/main" id="{F9AE881D-F151-4A14-B966-FE28DE6E01B0}"/>
              </a:ext>
            </a:extLst>
          </p:cNvPr>
          <p:cNvSpPr txBox="1">
            <a:spLocks/>
          </p:cNvSpPr>
          <p:nvPr/>
        </p:nvSpPr>
        <p:spPr>
          <a:xfrm>
            <a:off x="2125925" y="1236946"/>
            <a:ext cx="8229600" cy="694519"/>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sz="2800" b="0" dirty="0">
                <a:solidFill>
                  <a:srgbClr val="FFFF00"/>
                </a:solidFill>
              </a:rPr>
              <a:t>2. The class diagram matches the given object diagram</a:t>
            </a:r>
          </a:p>
          <a:p>
            <a:pPr marL="1071563" indent="-457200" algn="l">
              <a:buFont typeface="Courier New" panose="02070309020205020404" pitchFamily="49" charset="0"/>
              <a:buChar char="o"/>
            </a:pPr>
            <a:r>
              <a:rPr lang="en-US" sz="2800" b="0" dirty="0">
                <a:solidFill>
                  <a:schemeClr val="bg1"/>
                </a:solidFill>
              </a:rPr>
              <a:t>True</a:t>
            </a:r>
          </a:p>
          <a:p>
            <a:pPr marL="1071563" indent="-457200" algn="l">
              <a:buFont typeface="Courier New" panose="02070309020205020404" pitchFamily="49" charset="0"/>
              <a:buChar char="o"/>
            </a:pPr>
            <a:r>
              <a:rPr lang="en-US" sz="2800" b="0" dirty="0">
                <a:solidFill>
                  <a:schemeClr val="bg1"/>
                </a:solidFill>
              </a:rPr>
              <a:t>False</a:t>
            </a:r>
            <a:endParaRPr lang="en-SG" sz="2800" b="0" dirty="0">
              <a:solidFill>
                <a:schemeClr val="bg1"/>
              </a:solidFill>
            </a:endParaRPr>
          </a:p>
        </p:txBody>
      </p:sp>
      <p:sp>
        <p:nvSpPr>
          <p:cNvPr id="21" name="Oval 23">
            <a:extLst>
              <a:ext uri="{FF2B5EF4-FFF2-40B4-BE49-F238E27FC236}">
                <a16:creationId xmlns:a16="http://schemas.microsoft.com/office/drawing/2014/main" id="{71E4D795-EC8A-4006-84D6-653B8D33850D}"/>
              </a:ext>
            </a:extLst>
          </p:cNvPr>
          <p:cNvSpPr/>
          <p:nvPr/>
        </p:nvSpPr>
        <p:spPr>
          <a:xfrm>
            <a:off x="5152102" y="5921542"/>
            <a:ext cx="500390" cy="260966"/>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3">
            <a:extLst>
              <a:ext uri="{FF2B5EF4-FFF2-40B4-BE49-F238E27FC236}">
                <a16:creationId xmlns:a16="http://schemas.microsoft.com/office/drawing/2014/main" id="{055437AE-9087-42AA-ACB4-50BBA84E9719}"/>
              </a:ext>
            </a:extLst>
          </p:cNvPr>
          <p:cNvSpPr/>
          <p:nvPr/>
        </p:nvSpPr>
        <p:spPr>
          <a:xfrm>
            <a:off x="5051521" y="3221341"/>
            <a:ext cx="755631" cy="68528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Callout: Line 1">
            <a:extLst>
              <a:ext uri="{FF2B5EF4-FFF2-40B4-BE49-F238E27FC236}">
                <a16:creationId xmlns:a16="http://schemas.microsoft.com/office/drawing/2014/main" id="{F19E697B-E7E7-4A58-B1B6-CE7ADC4F1DDE}"/>
              </a:ext>
            </a:extLst>
          </p:cNvPr>
          <p:cNvSpPr/>
          <p:nvPr/>
        </p:nvSpPr>
        <p:spPr>
          <a:xfrm>
            <a:off x="5943600" y="3934267"/>
            <a:ext cx="3581400" cy="634755"/>
          </a:xfrm>
          <a:prstGeom prst="borderCallout1">
            <a:avLst>
              <a:gd name="adj1" fmla="val 54377"/>
              <a:gd name="adj2" fmla="val -97"/>
              <a:gd name="adj3" fmla="val -12968"/>
              <a:gd name="adj4" fmla="val -813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This says a </a:t>
            </a:r>
            <a:r>
              <a:rPr lang="en-US" dirty="0">
                <a:solidFill>
                  <a:srgbClr val="00B0F0"/>
                </a:solidFill>
              </a:rPr>
              <a:t>Bar</a:t>
            </a:r>
            <a:r>
              <a:rPr lang="en-US" dirty="0"/>
              <a:t> should be connected to at least one </a:t>
            </a:r>
            <a:r>
              <a:rPr lang="en-US" dirty="0">
                <a:solidFill>
                  <a:srgbClr val="CC66FF"/>
                </a:solidFill>
              </a:rPr>
              <a:t>Foo</a:t>
            </a:r>
            <a:r>
              <a:rPr lang="en-US" dirty="0"/>
              <a:t>. Agree?</a:t>
            </a:r>
            <a:endParaRPr lang="en-SG" dirty="0"/>
          </a:p>
        </p:txBody>
      </p:sp>
      <p:sp>
        <p:nvSpPr>
          <p:cNvPr id="30" name="TextBox 22">
            <a:extLst>
              <a:ext uri="{FF2B5EF4-FFF2-40B4-BE49-F238E27FC236}">
                <a16:creationId xmlns:a16="http://schemas.microsoft.com/office/drawing/2014/main" id="{9343999C-D81F-4870-A66D-B2F3BEF33722}"/>
              </a:ext>
            </a:extLst>
          </p:cNvPr>
          <p:cNvSpPr txBox="1"/>
          <p:nvPr/>
        </p:nvSpPr>
        <p:spPr>
          <a:xfrm>
            <a:off x="609600" y="609600"/>
            <a:ext cx="609600" cy="461665"/>
          </a:xfrm>
          <a:prstGeom prst="rect">
            <a:avLst/>
          </a:prstGeom>
          <a:noFill/>
        </p:spPr>
        <p:txBody>
          <a:bodyPr wrap="square" rtlCol="0">
            <a:spAutoFit/>
          </a:bodyPr>
          <a:lstStyle/>
          <a:p>
            <a:r>
              <a:rPr lang="en-US" sz="2400" dirty="0">
                <a:solidFill>
                  <a:srgbClr val="FF0000"/>
                </a:solidFill>
              </a:rPr>
              <a:t>2</a:t>
            </a:r>
            <a:endParaRPr lang="en-SG" sz="2400" dirty="0">
              <a:solidFill>
                <a:srgbClr val="FF0000"/>
              </a:solidFill>
            </a:endParaRPr>
          </a:p>
        </p:txBody>
      </p:sp>
      <p:sp>
        <p:nvSpPr>
          <p:cNvPr id="31" name="Callout: Line 30">
            <a:extLst>
              <a:ext uri="{FF2B5EF4-FFF2-40B4-BE49-F238E27FC236}">
                <a16:creationId xmlns:a16="http://schemas.microsoft.com/office/drawing/2014/main" id="{402EF738-D5A8-4BE0-8815-BE035FDF6864}"/>
              </a:ext>
            </a:extLst>
          </p:cNvPr>
          <p:cNvSpPr/>
          <p:nvPr/>
        </p:nvSpPr>
        <p:spPr>
          <a:xfrm>
            <a:off x="6629400" y="5832586"/>
            <a:ext cx="3881093" cy="634755"/>
          </a:xfrm>
          <a:prstGeom prst="borderCallout1">
            <a:avLst>
              <a:gd name="adj1" fmla="val 54377"/>
              <a:gd name="adj2" fmla="val -97"/>
              <a:gd name="adj3" fmla="val 24666"/>
              <a:gd name="adj4" fmla="val -2661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What if we remove this?</a:t>
            </a:r>
            <a:br>
              <a:rPr lang="en-US" dirty="0"/>
            </a:br>
            <a:r>
              <a:rPr lang="en-US" dirty="0"/>
              <a:t> Still compliant with the class diagram?</a:t>
            </a:r>
            <a:endParaRPr lang="en-SG" dirty="0"/>
          </a:p>
        </p:txBody>
      </p:sp>
      <p:sp>
        <p:nvSpPr>
          <p:cNvPr id="32" name="Callout: Line 31">
            <a:extLst>
              <a:ext uri="{FF2B5EF4-FFF2-40B4-BE49-F238E27FC236}">
                <a16:creationId xmlns:a16="http://schemas.microsoft.com/office/drawing/2014/main" id="{BB415AE0-8EB2-411D-B08A-23560617A9E5}"/>
              </a:ext>
            </a:extLst>
          </p:cNvPr>
          <p:cNvSpPr/>
          <p:nvPr/>
        </p:nvSpPr>
        <p:spPr>
          <a:xfrm>
            <a:off x="1869449" y="5210394"/>
            <a:ext cx="2026988" cy="386944"/>
          </a:xfrm>
          <a:prstGeom prst="borderCallout1">
            <a:avLst>
              <a:gd name="adj1" fmla="val 55807"/>
              <a:gd name="adj2" fmla="val 103222"/>
              <a:gd name="adj3" fmla="val 116181"/>
              <a:gd name="adj4" fmla="val 1324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Remove this too?</a:t>
            </a:r>
            <a:endParaRPr lang="en-SG" dirty="0"/>
          </a:p>
        </p:txBody>
      </p:sp>
      <p:sp>
        <p:nvSpPr>
          <p:cNvPr id="33" name="Callout: Line 32">
            <a:extLst>
              <a:ext uri="{FF2B5EF4-FFF2-40B4-BE49-F238E27FC236}">
                <a16:creationId xmlns:a16="http://schemas.microsoft.com/office/drawing/2014/main" id="{D10EFD4A-AFE0-4AA9-ABEF-D1E5B8D182AB}"/>
              </a:ext>
            </a:extLst>
          </p:cNvPr>
          <p:cNvSpPr/>
          <p:nvPr/>
        </p:nvSpPr>
        <p:spPr>
          <a:xfrm>
            <a:off x="1913309" y="6416865"/>
            <a:ext cx="2026988" cy="386944"/>
          </a:xfrm>
          <a:prstGeom prst="borderCallout1">
            <a:avLst>
              <a:gd name="adj1" fmla="val 55807"/>
              <a:gd name="adj2" fmla="val 103222"/>
              <a:gd name="adj3" fmla="val -3246"/>
              <a:gd name="adj4" fmla="val 13248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Remove this too?</a:t>
            </a:r>
            <a:endParaRPr lang="en-SG" dirty="0"/>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29E9163-5025-FC02-43B0-77CE4CCA6C3A}"/>
                  </a:ext>
                </a:extLst>
              </p14:cNvPr>
              <p14:cNvContentPartPr/>
              <p14:nvPr/>
            </p14:nvContentPartPr>
            <p14:xfrm>
              <a:off x="2781360" y="1631880"/>
              <a:ext cx="6191640" cy="4837680"/>
            </p14:xfrm>
          </p:contentPart>
        </mc:Choice>
        <mc:Fallback xmlns="">
          <p:pic>
            <p:nvPicPr>
              <p:cNvPr id="3" name="Ink 2">
                <a:extLst>
                  <a:ext uri="{FF2B5EF4-FFF2-40B4-BE49-F238E27FC236}">
                    <a16:creationId xmlns:a16="http://schemas.microsoft.com/office/drawing/2014/main" id="{629E9163-5025-FC02-43B0-77CE4CCA6C3A}"/>
                  </a:ext>
                </a:extLst>
              </p:cNvPr>
              <p:cNvPicPr/>
              <p:nvPr/>
            </p:nvPicPr>
            <p:blipFill>
              <a:blip r:embed="rId5"/>
              <a:stretch>
                <a:fillRect/>
              </a:stretch>
            </p:blipFill>
            <p:spPr>
              <a:xfrm>
                <a:off x="2772000" y="1622520"/>
                <a:ext cx="6210360" cy="4856400"/>
              </a:xfrm>
              <a:prstGeom prst="rect">
                <a:avLst/>
              </a:prstGeom>
            </p:spPr>
          </p:pic>
        </mc:Fallback>
      </mc:AlternateContent>
    </p:spTree>
    <p:extLst>
      <p:ext uri="{BB962C8B-B14F-4D97-AF65-F5344CB8AC3E}">
        <p14:creationId xmlns:p14="http://schemas.microsoft.com/office/powerpoint/2010/main" val="2321061524"/>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6"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9" grpId="0" animBg="1"/>
      <p:bldP spid="2" grpId="0" animBg="1"/>
      <p:bldP spid="31" grpId="0" animBg="1"/>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1"/>
          <p:cNvSpPr/>
          <p:nvPr/>
        </p:nvSpPr>
        <p:spPr>
          <a:xfrm>
            <a:off x="4875516" y="6182509"/>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sp>
        <p:nvSpPr>
          <p:cNvPr id="12" name="Rectangle 12"/>
          <p:cNvSpPr/>
          <p:nvPr/>
        </p:nvSpPr>
        <p:spPr>
          <a:xfrm>
            <a:off x="2971800" y="5925765"/>
            <a:ext cx="1309192"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:Foo</a:t>
            </a:r>
            <a:endParaRPr lang="en-SG" b="1" u="sng" dirty="0">
              <a:solidFill>
                <a:prstClr val="white"/>
              </a:solidFill>
              <a:latin typeface="Calibri"/>
            </a:endParaRPr>
          </a:p>
        </p:txBody>
      </p:sp>
      <p:cxnSp>
        <p:nvCxnSpPr>
          <p:cNvPr id="13" name="Straight Connector 13"/>
          <p:cNvCxnSpPr>
            <a:stCxn id="12" idx="3"/>
            <a:endCxn id="11" idx="1"/>
          </p:cNvCxnSpPr>
          <p:nvPr/>
        </p:nvCxnSpPr>
        <p:spPr>
          <a:xfrm>
            <a:off x="4280992" y="6119237"/>
            <a:ext cx="594524" cy="256744"/>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Rectangle 14"/>
          <p:cNvSpPr/>
          <p:nvPr/>
        </p:nvSpPr>
        <p:spPr>
          <a:xfrm>
            <a:off x="4875516" y="5403866"/>
            <a:ext cx="1004392"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u="sng" dirty="0">
                <a:solidFill>
                  <a:prstClr val="white"/>
                </a:solidFill>
                <a:latin typeface="Calibri"/>
              </a:rPr>
              <a:t>:Bar</a:t>
            </a:r>
            <a:endParaRPr lang="en-SG" b="1" u="sng" dirty="0">
              <a:solidFill>
                <a:prstClr val="white"/>
              </a:solidFill>
              <a:latin typeface="Calibri"/>
            </a:endParaRPr>
          </a:p>
        </p:txBody>
      </p:sp>
      <p:cxnSp>
        <p:nvCxnSpPr>
          <p:cNvPr id="15" name="Straight Connector 15"/>
          <p:cNvCxnSpPr>
            <a:endCxn id="14" idx="1"/>
          </p:cNvCxnSpPr>
          <p:nvPr/>
        </p:nvCxnSpPr>
        <p:spPr>
          <a:xfrm flipV="1">
            <a:off x="4310464" y="5597339"/>
            <a:ext cx="565053" cy="324203"/>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24"/>
          <p:cNvCxnSpPr>
            <a:stCxn id="14" idx="2"/>
            <a:endCxn id="11" idx="0"/>
          </p:cNvCxnSpPr>
          <p:nvPr/>
        </p:nvCxnSpPr>
        <p:spPr>
          <a:xfrm>
            <a:off x="5377712" y="5790811"/>
            <a:ext cx="0" cy="391699"/>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4"/>
          <p:cNvCxnSpPr/>
          <p:nvPr/>
        </p:nvCxnSpPr>
        <p:spPr>
          <a:xfrm>
            <a:off x="1524000" y="5105400"/>
            <a:ext cx="9144000" cy="0"/>
          </a:xfrm>
          <a:prstGeom prst="line">
            <a:avLst/>
          </a:prstGeom>
          <a:ln>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7"/>
          <p:cNvSpPr/>
          <p:nvPr/>
        </p:nvSpPr>
        <p:spPr>
          <a:xfrm>
            <a:off x="2971800" y="3898092"/>
            <a:ext cx="951854" cy="386944"/>
          </a:xfrm>
          <a:prstGeom prst="rect">
            <a:avLst/>
          </a:prstGeom>
          <a:solidFill>
            <a:srgbClr val="7030A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Foo</a:t>
            </a:r>
            <a:endParaRPr lang="en-SG" b="1" dirty="0">
              <a:solidFill>
                <a:prstClr val="white"/>
              </a:solidFill>
              <a:latin typeface="Calibri"/>
            </a:endParaRPr>
          </a:p>
        </p:txBody>
      </p:sp>
      <p:sp>
        <p:nvSpPr>
          <p:cNvPr id="24" name="Rectangle 28"/>
          <p:cNvSpPr/>
          <p:nvPr/>
        </p:nvSpPr>
        <p:spPr>
          <a:xfrm>
            <a:off x="5852150" y="3898092"/>
            <a:ext cx="944901" cy="386944"/>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latin typeface="Calibri"/>
              </a:rPr>
              <a:t>Bar</a:t>
            </a:r>
            <a:endParaRPr lang="en-SG" b="1" dirty="0">
              <a:solidFill>
                <a:prstClr val="white"/>
              </a:solidFill>
              <a:latin typeface="Calibri"/>
            </a:endParaRPr>
          </a:p>
        </p:txBody>
      </p:sp>
      <p:cxnSp>
        <p:nvCxnSpPr>
          <p:cNvPr id="25" name="Straight Connector 29"/>
          <p:cNvCxnSpPr>
            <a:stCxn id="23" idx="3"/>
            <a:endCxn id="24" idx="1"/>
          </p:cNvCxnSpPr>
          <p:nvPr/>
        </p:nvCxnSpPr>
        <p:spPr>
          <a:xfrm>
            <a:off x="3923655" y="4091564"/>
            <a:ext cx="1928495" cy="0"/>
          </a:xfrm>
          <a:prstGeom prst="line">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30"/>
          <p:cNvSpPr txBox="1"/>
          <p:nvPr/>
        </p:nvSpPr>
        <p:spPr>
          <a:xfrm>
            <a:off x="5511483" y="4106868"/>
            <a:ext cx="216024" cy="461665"/>
          </a:xfrm>
          <a:prstGeom prst="rect">
            <a:avLst/>
          </a:prstGeom>
          <a:noFill/>
        </p:spPr>
        <p:txBody>
          <a:bodyPr wrap="square" rtlCol="0">
            <a:spAutoFit/>
          </a:bodyPr>
          <a:lstStyle/>
          <a:p>
            <a:pPr>
              <a:defRPr/>
            </a:pPr>
            <a:r>
              <a:rPr lang="en-US" sz="2400" dirty="0">
                <a:solidFill>
                  <a:prstClr val="white">
                    <a:lumMod val="95000"/>
                  </a:prstClr>
                </a:solidFill>
                <a:latin typeface="Calibri"/>
              </a:rPr>
              <a:t>*</a:t>
            </a:r>
            <a:endParaRPr lang="en-SG" sz="2400" dirty="0">
              <a:solidFill>
                <a:prstClr val="white">
                  <a:lumMod val="95000"/>
                </a:prstClr>
              </a:solidFill>
              <a:latin typeface="Calibri"/>
            </a:endParaRPr>
          </a:p>
        </p:txBody>
      </p:sp>
      <p:sp>
        <p:nvSpPr>
          <p:cNvPr id="27" name="TextBox 31"/>
          <p:cNvSpPr txBox="1"/>
          <p:nvPr/>
        </p:nvSpPr>
        <p:spPr>
          <a:xfrm>
            <a:off x="4092929" y="4067946"/>
            <a:ext cx="457059" cy="461665"/>
          </a:xfrm>
          <a:prstGeom prst="rect">
            <a:avLst/>
          </a:prstGeom>
          <a:noFill/>
        </p:spPr>
        <p:txBody>
          <a:bodyPr wrap="square" rtlCol="0">
            <a:spAutoFit/>
          </a:bodyPr>
          <a:lstStyle/>
          <a:p>
            <a:pPr>
              <a:defRPr/>
            </a:pPr>
            <a:r>
              <a:rPr lang="en-US" sz="2400" dirty="0">
                <a:solidFill>
                  <a:prstClr val="white">
                    <a:lumMod val="95000"/>
                  </a:prstClr>
                </a:solidFill>
                <a:latin typeface="Calibri"/>
              </a:rPr>
              <a:t>1</a:t>
            </a:r>
            <a:endParaRPr lang="en-SG" sz="2400" dirty="0">
              <a:solidFill>
                <a:prstClr val="white">
                  <a:lumMod val="95000"/>
                </a:prstClr>
              </a:solidFill>
              <a:latin typeface="Calibri"/>
            </a:endParaRPr>
          </a:p>
        </p:txBody>
      </p:sp>
      <p:cxnSp>
        <p:nvCxnSpPr>
          <p:cNvPr id="28" name="Elbow Connector 32"/>
          <p:cNvCxnSpPr>
            <a:stCxn id="24" idx="3"/>
            <a:endCxn id="24" idx="0"/>
          </p:cNvCxnSpPr>
          <p:nvPr/>
        </p:nvCxnSpPr>
        <p:spPr>
          <a:xfrm flipH="1" flipV="1">
            <a:off x="6324600" y="3898092"/>
            <a:ext cx="472450" cy="193472"/>
          </a:xfrm>
          <a:prstGeom prst="bentConnector4">
            <a:avLst>
              <a:gd name="adj1" fmla="val -77059"/>
              <a:gd name="adj2" fmla="val 305680"/>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33"/>
          <p:cNvSpPr txBox="1"/>
          <p:nvPr/>
        </p:nvSpPr>
        <p:spPr>
          <a:xfrm>
            <a:off x="5723590" y="3451994"/>
            <a:ext cx="692316" cy="461665"/>
          </a:xfrm>
          <a:prstGeom prst="rect">
            <a:avLst/>
          </a:prstGeom>
          <a:noFill/>
        </p:spPr>
        <p:txBody>
          <a:bodyPr wrap="square" rtlCol="0">
            <a:spAutoFit/>
          </a:bodyPr>
          <a:lstStyle/>
          <a:p>
            <a:pPr>
              <a:defRPr/>
            </a:pPr>
            <a:r>
              <a:rPr lang="en-SG" sz="2400" dirty="0">
                <a:solidFill>
                  <a:prstClr val="white">
                    <a:lumMod val="95000"/>
                  </a:prstClr>
                </a:solidFill>
                <a:latin typeface="Calibri"/>
              </a:rPr>
              <a:t>1..*</a:t>
            </a:r>
          </a:p>
        </p:txBody>
      </p:sp>
      <p:sp>
        <p:nvSpPr>
          <p:cNvPr id="20" name="Title 1">
            <a:extLst>
              <a:ext uri="{FF2B5EF4-FFF2-40B4-BE49-F238E27FC236}">
                <a16:creationId xmlns:a16="http://schemas.microsoft.com/office/drawing/2014/main" id="{C05C9579-1FBE-4D4E-B095-F0813F60EC4F}"/>
              </a:ext>
            </a:extLst>
          </p:cNvPr>
          <p:cNvSpPr txBox="1">
            <a:spLocks/>
          </p:cNvSpPr>
          <p:nvPr/>
        </p:nvSpPr>
        <p:spPr>
          <a:xfrm>
            <a:off x="2125925" y="1236946"/>
            <a:ext cx="8229600" cy="694519"/>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sz="2800" b="0" dirty="0">
                <a:solidFill>
                  <a:srgbClr val="FFFF00"/>
                </a:solidFill>
              </a:rPr>
              <a:t>3. The class diagram matches the given object diagram</a:t>
            </a:r>
          </a:p>
          <a:p>
            <a:pPr marL="1071563" indent="-457200" algn="l">
              <a:buFont typeface="Courier New" panose="02070309020205020404" pitchFamily="49" charset="0"/>
              <a:buChar char="o"/>
            </a:pPr>
            <a:r>
              <a:rPr lang="en-US" sz="2800" b="0" dirty="0">
                <a:solidFill>
                  <a:schemeClr val="bg1"/>
                </a:solidFill>
              </a:rPr>
              <a:t>True</a:t>
            </a:r>
          </a:p>
          <a:p>
            <a:pPr marL="1071563" indent="-457200" algn="l">
              <a:buFont typeface="Courier New" panose="02070309020205020404" pitchFamily="49" charset="0"/>
              <a:buChar char="o"/>
            </a:pPr>
            <a:r>
              <a:rPr lang="en-US" sz="2800" b="0" dirty="0">
                <a:solidFill>
                  <a:schemeClr val="bg1"/>
                </a:solidFill>
              </a:rPr>
              <a:t>False</a:t>
            </a:r>
            <a:endParaRPr lang="en-SG" sz="2800" b="0" dirty="0">
              <a:solidFill>
                <a:schemeClr val="bg1"/>
              </a:solidFill>
            </a:endParaRPr>
          </a:p>
        </p:txBody>
      </p:sp>
      <p:sp>
        <p:nvSpPr>
          <p:cNvPr id="21" name="Oval 23">
            <a:extLst>
              <a:ext uri="{FF2B5EF4-FFF2-40B4-BE49-F238E27FC236}">
                <a16:creationId xmlns:a16="http://schemas.microsoft.com/office/drawing/2014/main" id="{336D2075-D2A1-48AA-85C3-E375706BC578}"/>
              </a:ext>
            </a:extLst>
          </p:cNvPr>
          <p:cNvSpPr/>
          <p:nvPr/>
        </p:nvSpPr>
        <p:spPr>
          <a:xfrm>
            <a:off x="3995434" y="4039651"/>
            <a:ext cx="500390" cy="519674"/>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3">
            <a:extLst>
              <a:ext uri="{FF2B5EF4-FFF2-40B4-BE49-F238E27FC236}">
                <a16:creationId xmlns:a16="http://schemas.microsoft.com/office/drawing/2014/main" id="{7E645BA4-BFCB-4C45-86F6-37EF3DD180FD}"/>
              </a:ext>
            </a:extLst>
          </p:cNvPr>
          <p:cNvSpPr/>
          <p:nvPr/>
        </p:nvSpPr>
        <p:spPr>
          <a:xfrm>
            <a:off x="5660276" y="3429001"/>
            <a:ext cx="692317" cy="557021"/>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F1E58F0A-BD0E-44D4-970D-3A45CA23235F}"/>
              </a:ext>
            </a:extLst>
          </p:cNvPr>
          <p:cNvSpPr txBox="1"/>
          <p:nvPr/>
        </p:nvSpPr>
        <p:spPr>
          <a:xfrm>
            <a:off x="609600" y="609600"/>
            <a:ext cx="609600" cy="461665"/>
          </a:xfrm>
          <a:prstGeom prst="rect">
            <a:avLst/>
          </a:prstGeom>
          <a:noFill/>
        </p:spPr>
        <p:txBody>
          <a:bodyPr wrap="square" rtlCol="0">
            <a:spAutoFit/>
          </a:bodyPr>
          <a:lstStyle/>
          <a:p>
            <a:r>
              <a:rPr lang="en-US" sz="2400" dirty="0">
                <a:solidFill>
                  <a:srgbClr val="FF0000"/>
                </a:solidFill>
              </a:rPr>
              <a:t>3</a:t>
            </a:r>
            <a:endParaRPr lang="en-SG" sz="2400"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CDBA8A3-C645-0E75-FB31-3B9288CC0000}"/>
                  </a:ext>
                </a:extLst>
              </p14:cNvPr>
              <p14:cNvContentPartPr/>
              <p14:nvPr/>
            </p14:nvContentPartPr>
            <p14:xfrm>
              <a:off x="2838600" y="1987560"/>
              <a:ext cx="3677040" cy="4496040"/>
            </p14:xfrm>
          </p:contentPart>
        </mc:Choice>
        <mc:Fallback xmlns="">
          <p:pic>
            <p:nvPicPr>
              <p:cNvPr id="2" name="Ink 1">
                <a:extLst>
                  <a:ext uri="{FF2B5EF4-FFF2-40B4-BE49-F238E27FC236}">
                    <a16:creationId xmlns:a16="http://schemas.microsoft.com/office/drawing/2014/main" id="{9CDBA8A3-C645-0E75-FB31-3B9288CC0000}"/>
                  </a:ext>
                </a:extLst>
              </p:cNvPr>
              <p:cNvPicPr/>
              <p:nvPr/>
            </p:nvPicPr>
            <p:blipFill>
              <a:blip r:embed="rId5"/>
              <a:stretch>
                <a:fillRect/>
              </a:stretch>
            </p:blipFill>
            <p:spPr>
              <a:xfrm>
                <a:off x="2829240" y="1978200"/>
                <a:ext cx="3695760" cy="4514760"/>
              </a:xfrm>
              <a:prstGeom prst="rect">
                <a:avLst/>
              </a:prstGeom>
            </p:spPr>
          </p:pic>
        </mc:Fallback>
      </mc:AlternateContent>
    </p:spTree>
    <p:extLst>
      <p:ext uri="{BB962C8B-B14F-4D97-AF65-F5344CB8AC3E}">
        <p14:creationId xmlns:p14="http://schemas.microsoft.com/office/powerpoint/2010/main" val="3288618962"/>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6"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heel(1)">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3886200"/>
            <a:ext cx="85344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981200" y="274638"/>
            <a:ext cx="8229600" cy="868362"/>
          </a:xfrm>
        </p:spPr>
        <p:txBody>
          <a:bodyPr/>
          <a:lstStyle/>
          <a:p>
            <a:pPr algn="l"/>
            <a:r>
              <a:rPr lang="en-US" dirty="0"/>
              <a:t>Tough week in the </a:t>
            </a:r>
            <a:r>
              <a:rPr lang="en-US" dirty="0" err="1"/>
              <a:t>iP</a:t>
            </a:r>
            <a:r>
              <a:rPr lang="en-US" dirty="0"/>
              <a:t>?</a:t>
            </a:r>
          </a:p>
        </p:txBody>
      </p:sp>
      <p:sp>
        <p:nvSpPr>
          <p:cNvPr id="3" name="Content Placeholder 2"/>
          <p:cNvSpPr>
            <a:spLocks noGrp="1"/>
          </p:cNvSpPr>
          <p:nvPr>
            <p:ph idx="1"/>
          </p:nvPr>
        </p:nvSpPr>
        <p:spPr>
          <a:xfrm>
            <a:off x="1981200" y="1143000"/>
            <a:ext cx="8229600" cy="5105400"/>
          </a:xfrm>
        </p:spPr>
        <p:txBody>
          <a:bodyPr>
            <a:normAutofit fontScale="85000" lnSpcReduction="20000"/>
          </a:bodyPr>
          <a:lstStyle/>
          <a:p>
            <a:pPr marL="571500" indent="-571500">
              <a:buFont typeface="Arial" panose="020B0604020202020204" pitchFamily="34" charset="0"/>
              <a:buChar char="•"/>
            </a:pPr>
            <a:r>
              <a:rPr lang="en-US" sz="3200" dirty="0">
                <a:solidFill>
                  <a:srgbClr val="FFFF00"/>
                </a:solidFill>
              </a:rPr>
              <a:t>Good news: </a:t>
            </a:r>
            <a:r>
              <a:rPr lang="en-US" sz="3200" i="1" dirty="0"/>
              <a:t>Technical difficulties </a:t>
            </a:r>
            <a:r>
              <a:rPr lang="en-US" sz="3200" dirty="0"/>
              <a:t>wise, last week can be considered the high bar for the semester.</a:t>
            </a:r>
          </a:p>
          <a:p>
            <a:pPr marL="571500" indent="-571500">
              <a:buFont typeface="Arial" panose="020B0604020202020204" pitchFamily="34" charset="0"/>
              <a:buChar char="•"/>
            </a:pPr>
            <a:r>
              <a:rPr lang="en-US" sz="3200" dirty="0">
                <a:solidFill>
                  <a:srgbClr val="FFFF00"/>
                </a:solidFill>
              </a:rPr>
              <a:t>If you survived it</a:t>
            </a:r>
            <a:r>
              <a:rPr lang="en-US" sz="3200" dirty="0"/>
              <a:t>,</a:t>
            </a:r>
            <a:br>
              <a:rPr lang="en-US" sz="3200" dirty="0"/>
            </a:br>
            <a:r>
              <a:rPr lang="en-US" sz="3200" dirty="0"/>
              <a:t>you can survive the rest (unless you make things harder by yourself).</a:t>
            </a:r>
          </a:p>
          <a:p>
            <a:pPr marL="571500" indent="-571500">
              <a:buFont typeface="Arial" panose="020B0604020202020204" pitchFamily="34" charset="0"/>
              <a:buChar char="•"/>
            </a:pPr>
            <a:r>
              <a:rPr lang="en-US" sz="3200" dirty="0">
                <a:solidFill>
                  <a:srgbClr val="FFFF00"/>
                </a:solidFill>
              </a:rPr>
              <a:t>If you are struggling</a:t>
            </a:r>
            <a:r>
              <a:rPr lang="en-US" sz="3200" dirty="0"/>
              <a:t>,</a:t>
            </a:r>
            <a:br>
              <a:rPr lang="en-US" sz="3200" dirty="0"/>
            </a:br>
            <a:r>
              <a:rPr lang="en-US" sz="3200" dirty="0"/>
              <a:t>there is still time to catch up.</a:t>
            </a:r>
            <a:br>
              <a:rPr lang="en-US" sz="3200" dirty="0"/>
            </a:br>
            <a:endParaRPr lang="en-US" sz="3200" dirty="0"/>
          </a:p>
          <a:p>
            <a:pPr marL="0" indent="0"/>
            <a:r>
              <a:rPr lang="en-US" sz="3000" dirty="0"/>
              <a:t>One safety-net (i.e., 1-to-1 debugging help from tutors) removed.</a:t>
            </a:r>
          </a:p>
          <a:p>
            <a:pPr marL="0" indent="0"/>
            <a:r>
              <a:rPr lang="en-US" sz="3000" dirty="0"/>
              <a:t>Another (i.e., forum) is provided, </a:t>
            </a:r>
            <a:br>
              <a:rPr lang="en-US" sz="3000" dirty="0"/>
            </a:br>
            <a:r>
              <a:rPr lang="en-US" sz="3000" dirty="0"/>
              <a:t>but do </a:t>
            </a:r>
            <a:r>
              <a:rPr lang="en-US" sz="3000" dirty="0">
                <a:solidFill>
                  <a:srgbClr val="FFFF00"/>
                </a:solidFill>
              </a:rPr>
              <a:t>keep increasing your self-reliance</a:t>
            </a:r>
            <a:r>
              <a:rPr lang="en-US" sz="3000" dirty="0"/>
              <a:t>.</a:t>
            </a:r>
          </a:p>
          <a:p>
            <a:pPr marL="0" indent="0"/>
            <a:r>
              <a:rPr lang="en-US" sz="3000" dirty="0"/>
              <a:t>If you posted an issue and it got resolved. What next?</a:t>
            </a:r>
            <a:br>
              <a:rPr lang="en-US" sz="3000" dirty="0"/>
            </a:br>
            <a:r>
              <a:rPr lang="en-US" sz="3000" dirty="0"/>
              <a:t>1. Learn from it. 2. Help others with similar issues. </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9357AC0-D179-BD3B-375C-0DE80655234F}"/>
                  </a:ext>
                </a:extLst>
              </p14:cNvPr>
              <p14:cNvContentPartPr/>
              <p14:nvPr/>
            </p14:nvContentPartPr>
            <p14:xfrm>
              <a:off x="3155040" y="4393080"/>
              <a:ext cx="4669200" cy="2008080"/>
            </p14:xfrm>
          </p:contentPart>
        </mc:Choice>
        <mc:Fallback xmlns="">
          <p:pic>
            <p:nvPicPr>
              <p:cNvPr id="5" name="Ink 4">
                <a:extLst>
                  <a:ext uri="{FF2B5EF4-FFF2-40B4-BE49-F238E27FC236}">
                    <a16:creationId xmlns:a16="http://schemas.microsoft.com/office/drawing/2014/main" id="{E9357AC0-D179-BD3B-375C-0DE80655234F}"/>
                  </a:ext>
                </a:extLst>
              </p:cNvPr>
              <p:cNvPicPr/>
              <p:nvPr/>
            </p:nvPicPr>
            <p:blipFill>
              <a:blip r:embed="rId4"/>
              <a:stretch>
                <a:fillRect/>
              </a:stretch>
            </p:blipFill>
            <p:spPr>
              <a:xfrm>
                <a:off x="3145680" y="4383720"/>
                <a:ext cx="4687920" cy="2026800"/>
              </a:xfrm>
              <a:prstGeom prst="rect">
                <a:avLst/>
              </a:prstGeom>
            </p:spPr>
          </p:pic>
        </mc:Fallback>
      </mc:AlternateContent>
    </p:spTree>
    <p:extLst>
      <p:ext uri="{BB962C8B-B14F-4D97-AF65-F5344CB8AC3E}">
        <p14:creationId xmlns:p14="http://schemas.microsoft.com/office/powerpoint/2010/main" val="28381542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58777" y="1139450"/>
            <a:ext cx="7924800" cy="1143000"/>
          </a:xfrm>
          <a:prstGeom prst="rect">
            <a:avLst/>
          </a:prstGeom>
        </p:spPr>
        <p:txBody>
          <a:bodyPr/>
          <a:lst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a:lstStyle>
          <a:p>
            <a:pPr algn="l"/>
            <a:r>
              <a:rPr lang="en-US" sz="2800" b="0" dirty="0">
                <a:solidFill>
                  <a:srgbClr val="FFFF00"/>
                </a:solidFill>
              </a:rPr>
              <a:t>Git and GitHub has a feature called </a:t>
            </a:r>
            <a:r>
              <a:rPr lang="en-US" sz="2800" dirty="0">
                <a:solidFill>
                  <a:schemeClr val="tx1"/>
                </a:solidFill>
                <a:latin typeface="Consolas" panose="020B0609020204030204" pitchFamily="49" charset="0"/>
              </a:rPr>
              <a:t>blame</a:t>
            </a:r>
            <a:r>
              <a:rPr lang="en-US" sz="2800" b="0" dirty="0">
                <a:solidFill>
                  <a:srgbClr val="FFFF00"/>
                </a:solidFill>
              </a:rPr>
              <a:t>. </a:t>
            </a:r>
            <a:br>
              <a:rPr lang="en-US" sz="2800" b="0" dirty="0">
                <a:solidFill>
                  <a:srgbClr val="FFFF00"/>
                </a:solidFill>
              </a:rPr>
            </a:br>
            <a:r>
              <a:rPr lang="en-US" sz="2800" b="0" dirty="0">
                <a:solidFill>
                  <a:srgbClr val="FFFF00"/>
                </a:solidFill>
              </a:rPr>
              <a:t>What does it do?</a:t>
            </a:r>
            <a:endParaRPr lang="en-SG" sz="2800" b="0" dirty="0">
              <a:solidFill>
                <a:srgbClr val="FFFF00"/>
              </a:solidFill>
            </a:endParaRPr>
          </a:p>
        </p:txBody>
      </p:sp>
      <p:sp>
        <p:nvSpPr>
          <p:cNvPr id="2" name="TextBox 1"/>
          <p:cNvSpPr txBox="1"/>
          <p:nvPr/>
        </p:nvSpPr>
        <p:spPr>
          <a:xfrm>
            <a:off x="2641908" y="3733800"/>
            <a:ext cx="7596428" cy="1938992"/>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solidFill>
                  <a:schemeClr val="bg1"/>
                </a:solidFill>
              </a:rPr>
              <a:t>Tells you who edited each line</a:t>
            </a:r>
            <a:br>
              <a:rPr lang="en-US" sz="2400" dirty="0">
                <a:solidFill>
                  <a:schemeClr val="bg1"/>
                </a:solidFill>
              </a:rPr>
            </a:br>
            <a:endParaRPr lang="en-US" sz="2400" dirty="0">
              <a:solidFill>
                <a:schemeClr val="bg1"/>
              </a:solidFill>
            </a:endParaRPr>
          </a:p>
          <a:p>
            <a:pPr marL="342900" indent="-342900">
              <a:buFont typeface="Courier New" panose="02070309020205020404" pitchFamily="49" charset="0"/>
              <a:buChar char="o"/>
            </a:pPr>
            <a:r>
              <a:rPr lang="en-US" sz="2400" dirty="0">
                <a:solidFill>
                  <a:schemeClr val="bg1"/>
                </a:solidFill>
              </a:rPr>
              <a:t>Helps you do a binary search of the commits to locate the commit that introduced a certain behavior to the code base</a:t>
            </a:r>
          </a:p>
        </p:txBody>
      </p:sp>
      <p:pic>
        <p:nvPicPr>
          <p:cNvPr id="4" name="Picture 3"/>
          <p:cNvPicPr>
            <a:picLocks noChangeAspect="1"/>
          </p:cNvPicPr>
          <p:nvPr/>
        </p:nvPicPr>
        <p:blipFill>
          <a:blip r:embed="rId4"/>
          <a:stretch>
            <a:fillRect/>
          </a:stretch>
        </p:blipFill>
        <p:spPr>
          <a:xfrm>
            <a:off x="2743200" y="2444785"/>
            <a:ext cx="3366164" cy="1012380"/>
          </a:xfrm>
          <a:prstGeom prst="rect">
            <a:avLst/>
          </a:prstGeom>
        </p:spPr>
      </p:pic>
      <p:sp>
        <p:nvSpPr>
          <p:cNvPr id="6" name="Rectangular Callout 5"/>
          <p:cNvSpPr/>
          <p:nvPr/>
        </p:nvSpPr>
        <p:spPr>
          <a:xfrm>
            <a:off x="5033347" y="5475691"/>
            <a:ext cx="1191664" cy="394201"/>
          </a:xfrm>
          <a:prstGeom prst="wedgeRectCallout">
            <a:avLst>
              <a:gd name="adj1" fmla="val -23301"/>
              <a:gd name="adj2" fmla="val -101397"/>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Why?</a:t>
            </a:r>
            <a:endParaRPr lang="en-US" sz="2400" dirty="0">
              <a:solidFill>
                <a:srgbClr val="FFFF00"/>
              </a:solidFill>
              <a:latin typeface="Consolas" panose="020B0609020204030204" pitchFamily="49" charset="0"/>
            </a:endParaRPr>
          </a:p>
        </p:txBody>
      </p:sp>
      <p:sp>
        <p:nvSpPr>
          <p:cNvPr id="10" name="Rectangular Callout 5">
            <a:extLst>
              <a:ext uri="{FF2B5EF4-FFF2-40B4-BE49-F238E27FC236}">
                <a16:creationId xmlns:a16="http://schemas.microsoft.com/office/drawing/2014/main" id="{20AEBD91-C57A-4A83-B4BF-58F1BD7A1411}"/>
              </a:ext>
            </a:extLst>
          </p:cNvPr>
          <p:cNvSpPr/>
          <p:nvPr/>
        </p:nvSpPr>
        <p:spPr>
          <a:xfrm>
            <a:off x="6328747" y="5475691"/>
            <a:ext cx="4539634" cy="394201"/>
          </a:xfrm>
          <a:prstGeom prst="wedgeRectCallout">
            <a:avLst>
              <a:gd name="adj1" fmla="val -26564"/>
              <a:gd name="adj2" fmla="val -97733"/>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This Git feature is called </a:t>
            </a:r>
            <a:r>
              <a:rPr lang="en-US" sz="2000" dirty="0">
                <a:solidFill>
                  <a:srgbClr val="FFFF00"/>
                </a:solidFill>
                <a:latin typeface="Consolas" panose="020B0609020204030204" pitchFamily="49" charset="0"/>
              </a:rPr>
              <a:t>bisect</a:t>
            </a:r>
            <a:endParaRPr lang="en-US" sz="2400" dirty="0">
              <a:solidFill>
                <a:srgbClr val="FFFF00"/>
              </a:solidFill>
              <a:latin typeface="Consolas" panose="020B0609020204030204" pitchFamily="49" charset="0"/>
            </a:endParaRPr>
          </a:p>
        </p:txBody>
      </p:sp>
      <p:grpSp>
        <p:nvGrpSpPr>
          <p:cNvPr id="22" name="Group 21">
            <a:extLst>
              <a:ext uri="{FF2B5EF4-FFF2-40B4-BE49-F238E27FC236}">
                <a16:creationId xmlns:a16="http://schemas.microsoft.com/office/drawing/2014/main" id="{5AD3D6F2-9B18-4807-92B0-5895374AE92C}"/>
              </a:ext>
            </a:extLst>
          </p:cNvPr>
          <p:cNvGrpSpPr/>
          <p:nvPr/>
        </p:nvGrpSpPr>
        <p:grpSpPr>
          <a:xfrm>
            <a:off x="6324600" y="1748225"/>
            <a:ext cx="5751878" cy="1847258"/>
            <a:chOff x="6324600" y="1748225"/>
            <a:chExt cx="5751878" cy="1847258"/>
          </a:xfrm>
        </p:grpSpPr>
        <p:sp>
          <p:nvSpPr>
            <p:cNvPr id="5" name="Speech Bubble: Rectangle 4">
              <a:extLst>
                <a:ext uri="{FF2B5EF4-FFF2-40B4-BE49-F238E27FC236}">
                  <a16:creationId xmlns:a16="http://schemas.microsoft.com/office/drawing/2014/main" id="{902B536B-E2A0-4FD2-98D7-5E09C7F4127C}"/>
                </a:ext>
              </a:extLst>
            </p:cNvPr>
            <p:cNvSpPr/>
            <p:nvPr/>
          </p:nvSpPr>
          <p:spPr>
            <a:xfrm>
              <a:off x="6324600" y="1748225"/>
              <a:ext cx="5751878" cy="1847258"/>
            </a:xfrm>
            <a:prstGeom prst="wedgeRectCallout">
              <a:avLst>
                <a:gd name="adj1" fmla="val -20134"/>
                <a:gd name="adj2" fmla="val 1016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0" name="Group 19">
              <a:extLst>
                <a:ext uri="{FF2B5EF4-FFF2-40B4-BE49-F238E27FC236}">
                  <a16:creationId xmlns:a16="http://schemas.microsoft.com/office/drawing/2014/main" id="{47C32D3E-4810-4619-9005-123DFA9FFE95}"/>
                </a:ext>
              </a:extLst>
            </p:cNvPr>
            <p:cNvGrpSpPr/>
            <p:nvPr/>
          </p:nvGrpSpPr>
          <p:grpSpPr>
            <a:xfrm>
              <a:off x="6437678" y="2083488"/>
              <a:ext cx="5525722" cy="280129"/>
              <a:chOff x="2133600" y="264606"/>
              <a:chExt cx="5867400" cy="297450"/>
            </a:xfrm>
          </p:grpSpPr>
          <p:cxnSp>
            <p:nvCxnSpPr>
              <p:cNvPr id="9" name="Straight Connector 8">
                <a:extLst>
                  <a:ext uri="{FF2B5EF4-FFF2-40B4-BE49-F238E27FC236}">
                    <a16:creationId xmlns:a16="http://schemas.microsoft.com/office/drawing/2014/main" id="{7210EF32-5865-48DF-8795-A9F1A1FA5541}"/>
                  </a:ext>
                </a:extLst>
              </p:cNvPr>
              <p:cNvCxnSpPr/>
              <p:nvPr/>
            </p:nvCxnSpPr>
            <p:spPr>
              <a:xfrm>
                <a:off x="2133600" y="417629"/>
                <a:ext cx="5867400"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Flowchart: Connector 6">
                <a:extLst>
                  <a:ext uri="{FF2B5EF4-FFF2-40B4-BE49-F238E27FC236}">
                    <a16:creationId xmlns:a16="http://schemas.microsoft.com/office/drawing/2014/main" id="{B1B65BA2-1DE9-4B4B-A79F-074203D1B1FB}"/>
                  </a:ext>
                </a:extLst>
              </p:cNvPr>
              <p:cNvSpPr/>
              <p:nvPr/>
            </p:nvSpPr>
            <p:spPr>
              <a:xfrm>
                <a:off x="2362200" y="264606"/>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Flowchart: Connector 10">
                <a:extLst>
                  <a:ext uri="{FF2B5EF4-FFF2-40B4-BE49-F238E27FC236}">
                    <a16:creationId xmlns:a16="http://schemas.microsoft.com/office/drawing/2014/main" id="{FF6F25D3-42B8-483C-808B-C7EC334E1A03}"/>
                  </a:ext>
                </a:extLst>
              </p:cNvPr>
              <p:cNvSpPr/>
              <p:nvPr/>
            </p:nvSpPr>
            <p:spPr>
              <a:xfrm>
                <a:off x="2921709" y="267790"/>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lowchart: Connector 11">
                <a:extLst>
                  <a:ext uri="{FF2B5EF4-FFF2-40B4-BE49-F238E27FC236}">
                    <a16:creationId xmlns:a16="http://schemas.microsoft.com/office/drawing/2014/main" id="{5A902C9F-558F-4606-918A-85C57D70807C}"/>
                  </a:ext>
                </a:extLst>
              </p:cNvPr>
              <p:cNvSpPr/>
              <p:nvPr/>
            </p:nvSpPr>
            <p:spPr>
              <a:xfrm>
                <a:off x="3481218" y="270974"/>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Connector 12">
                <a:extLst>
                  <a:ext uri="{FF2B5EF4-FFF2-40B4-BE49-F238E27FC236}">
                    <a16:creationId xmlns:a16="http://schemas.microsoft.com/office/drawing/2014/main" id="{238A635A-E7DB-4BB2-9C1C-8F6EB0249259}"/>
                  </a:ext>
                </a:extLst>
              </p:cNvPr>
              <p:cNvSpPr/>
              <p:nvPr/>
            </p:nvSpPr>
            <p:spPr>
              <a:xfrm>
                <a:off x="4040727" y="274158"/>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Connector 13">
                <a:extLst>
                  <a:ext uri="{FF2B5EF4-FFF2-40B4-BE49-F238E27FC236}">
                    <a16:creationId xmlns:a16="http://schemas.microsoft.com/office/drawing/2014/main" id="{8695FD1A-8DFF-4C31-9A1D-D7A3F7F742BA}"/>
                  </a:ext>
                </a:extLst>
              </p:cNvPr>
              <p:cNvSpPr/>
              <p:nvPr/>
            </p:nvSpPr>
            <p:spPr>
              <a:xfrm>
                <a:off x="4600236" y="277342"/>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lowchart: Connector 14">
                <a:extLst>
                  <a:ext uri="{FF2B5EF4-FFF2-40B4-BE49-F238E27FC236}">
                    <a16:creationId xmlns:a16="http://schemas.microsoft.com/office/drawing/2014/main" id="{B17E2A16-CB3B-4E2B-9C02-2D04022ECC36}"/>
                  </a:ext>
                </a:extLst>
              </p:cNvPr>
              <p:cNvSpPr/>
              <p:nvPr/>
            </p:nvSpPr>
            <p:spPr>
              <a:xfrm>
                <a:off x="5159745" y="280526"/>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a:extLst>
                  <a:ext uri="{FF2B5EF4-FFF2-40B4-BE49-F238E27FC236}">
                    <a16:creationId xmlns:a16="http://schemas.microsoft.com/office/drawing/2014/main" id="{7DB500E1-1D14-45B7-9F68-E58063444F8B}"/>
                  </a:ext>
                </a:extLst>
              </p:cNvPr>
              <p:cNvSpPr/>
              <p:nvPr/>
            </p:nvSpPr>
            <p:spPr>
              <a:xfrm>
                <a:off x="5719254" y="283710"/>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Connector 16">
                <a:extLst>
                  <a:ext uri="{FF2B5EF4-FFF2-40B4-BE49-F238E27FC236}">
                    <a16:creationId xmlns:a16="http://schemas.microsoft.com/office/drawing/2014/main" id="{E75CC8E2-2AFE-4C1B-88D3-1E69C7907B69}"/>
                  </a:ext>
                </a:extLst>
              </p:cNvPr>
              <p:cNvSpPr/>
              <p:nvPr/>
            </p:nvSpPr>
            <p:spPr>
              <a:xfrm>
                <a:off x="6278763" y="286894"/>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Connector 17">
                <a:extLst>
                  <a:ext uri="{FF2B5EF4-FFF2-40B4-BE49-F238E27FC236}">
                    <a16:creationId xmlns:a16="http://schemas.microsoft.com/office/drawing/2014/main" id="{3FCC097B-C555-4076-A9FE-8D866842F89F}"/>
                  </a:ext>
                </a:extLst>
              </p:cNvPr>
              <p:cNvSpPr/>
              <p:nvPr/>
            </p:nvSpPr>
            <p:spPr>
              <a:xfrm>
                <a:off x="6838272" y="290078"/>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Connector 18">
                <a:extLst>
                  <a:ext uri="{FF2B5EF4-FFF2-40B4-BE49-F238E27FC236}">
                    <a16:creationId xmlns:a16="http://schemas.microsoft.com/office/drawing/2014/main" id="{5B4FF6D0-B04D-4E87-A517-160C25A7D45B}"/>
                  </a:ext>
                </a:extLst>
              </p:cNvPr>
              <p:cNvSpPr/>
              <p:nvPr/>
            </p:nvSpPr>
            <p:spPr>
              <a:xfrm>
                <a:off x="7397781" y="293262"/>
                <a:ext cx="268794" cy="26879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1" name="TextBox 20">
              <a:extLst>
                <a:ext uri="{FF2B5EF4-FFF2-40B4-BE49-F238E27FC236}">
                  <a16:creationId xmlns:a16="http://schemas.microsoft.com/office/drawing/2014/main" id="{2E7B38C6-6AB6-488C-8E2B-AF66AF44162B}"/>
                </a:ext>
              </a:extLst>
            </p:cNvPr>
            <p:cNvSpPr txBox="1"/>
            <p:nvPr/>
          </p:nvSpPr>
          <p:spPr>
            <a:xfrm>
              <a:off x="10744200" y="2403252"/>
              <a:ext cx="1095019" cy="646331"/>
            </a:xfrm>
            <a:prstGeom prst="rect">
              <a:avLst/>
            </a:prstGeom>
            <a:noFill/>
          </p:spPr>
          <p:txBody>
            <a:bodyPr wrap="square" rtlCol="0">
              <a:spAutoFit/>
            </a:bodyPr>
            <a:lstStyle/>
            <a:p>
              <a:pPr algn="r"/>
              <a:r>
                <a:rPr lang="en-US" dirty="0">
                  <a:solidFill>
                    <a:srgbClr val="C00000"/>
                  </a:solidFill>
                </a:rPr>
                <a:t>Bug detected!</a:t>
              </a:r>
              <a:endParaRPr lang="en-SG" dirty="0">
                <a:solidFill>
                  <a:srgbClr val="C00000"/>
                </a:solidFill>
              </a:endParaRPr>
            </a:p>
          </p:txBody>
        </p:sp>
        <p:sp>
          <p:nvSpPr>
            <p:cNvPr id="24" name="TextBox 23">
              <a:extLst>
                <a:ext uri="{FF2B5EF4-FFF2-40B4-BE49-F238E27FC236}">
                  <a16:creationId xmlns:a16="http://schemas.microsoft.com/office/drawing/2014/main" id="{956F7BC7-8679-4813-BEF8-F7B13C048D4D}"/>
                </a:ext>
              </a:extLst>
            </p:cNvPr>
            <p:cNvSpPr txBox="1"/>
            <p:nvPr/>
          </p:nvSpPr>
          <p:spPr>
            <a:xfrm>
              <a:off x="8887244" y="3073934"/>
              <a:ext cx="3015320" cy="369332"/>
            </a:xfrm>
            <a:prstGeom prst="rect">
              <a:avLst/>
            </a:prstGeom>
            <a:noFill/>
          </p:spPr>
          <p:txBody>
            <a:bodyPr wrap="square" rtlCol="0">
              <a:spAutoFit/>
            </a:bodyPr>
            <a:lstStyle/>
            <a:p>
              <a:pPr algn="ctr"/>
              <a:r>
                <a:rPr lang="en-US" dirty="0"/>
                <a:t>Which commit introduced it?</a:t>
              </a:r>
              <a:endParaRPr lang="en-SG" dirty="0"/>
            </a:p>
          </p:txBody>
        </p:sp>
      </p:grpSp>
      <p:sp>
        <p:nvSpPr>
          <p:cNvPr id="23" name="Flowchart: Connector 22">
            <a:extLst>
              <a:ext uri="{FF2B5EF4-FFF2-40B4-BE49-F238E27FC236}">
                <a16:creationId xmlns:a16="http://schemas.microsoft.com/office/drawing/2014/main" id="{F715F836-DF00-48D8-992E-D44E50764269}"/>
              </a:ext>
            </a:extLst>
          </p:cNvPr>
          <p:cNvSpPr/>
          <p:nvPr/>
        </p:nvSpPr>
        <p:spPr>
          <a:xfrm>
            <a:off x="7179880" y="2092484"/>
            <a:ext cx="253141" cy="253142"/>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TextBox 25">
            <a:extLst>
              <a:ext uri="{FF2B5EF4-FFF2-40B4-BE49-F238E27FC236}">
                <a16:creationId xmlns:a16="http://schemas.microsoft.com/office/drawing/2014/main" id="{FF73413D-60DB-4F64-B16A-5CB935A5B5FD}"/>
              </a:ext>
            </a:extLst>
          </p:cNvPr>
          <p:cNvSpPr txBox="1"/>
          <p:nvPr/>
        </p:nvSpPr>
        <p:spPr>
          <a:xfrm>
            <a:off x="6635412" y="2420767"/>
            <a:ext cx="1507660" cy="646331"/>
          </a:xfrm>
          <a:prstGeom prst="rect">
            <a:avLst/>
          </a:prstGeom>
          <a:noFill/>
        </p:spPr>
        <p:txBody>
          <a:bodyPr wrap="square" rtlCol="0">
            <a:spAutoFit/>
          </a:bodyPr>
          <a:lstStyle/>
          <a:p>
            <a:pPr algn="ctr"/>
            <a:r>
              <a:rPr lang="en-US" dirty="0">
                <a:solidFill>
                  <a:srgbClr val="00B050"/>
                </a:solidFill>
              </a:rPr>
              <a:t>Last known good commit</a:t>
            </a:r>
            <a:endParaRPr lang="en-SG" dirty="0">
              <a:solidFill>
                <a:srgbClr val="00B050"/>
              </a:solidFill>
            </a:endParaRPr>
          </a:p>
        </p:txBody>
      </p:sp>
      <p:sp>
        <p:nvSpPr>
          <p:cNvPr id="27" name="TextBox 26">
            <a:extLst>
              <a:ext uri="{FF2B5EF4-FFF2-40B4-BE49-F238E27FC236}">
                <a16:creationId xmlns:a16="http://schemas.microsoft.com/office/drawing/2014/main" id="{733D0AC1-0B2A-4FA5-83D2-AB2D5A9B95CC}"/>
              </a:ext>
            </a:extLst>
          </p:cNvPr>
          <p:cNvSpPr txBox="1"/>
          <p:nvPr/>
        </p:nvSpPr>
        <p:spPr>
          <a:xfrm>
            <a:off x="1627736" y="5869892"/>
            <a:ext cx="4696864" cy="923330"/>
          </a:xfrm>
          <a:prstGeom prst="rect">
            <a:avLst/>
          </a:prstGeom>
          <a:noFill/>
        </p:spPr>
        <p:txBody>
          <a:bodyPr wrap="square" rtlCol="0">
            <a:spAutoFit/>
          </a:bodyPr>
          <a:lstStyle/>
          <a:p>
            <a:pPr algn="r"/>
            <a:r>
              <a:rPr lang="en-US" dirty="0">
                <a:solidFill>
                  <a:schemeClr val="bg1"/>
                </a:solidFill>
              </a:rPr>
              <a:t>e.g., to learn what lapses caused it to happen</a:t>
            </a:r>
            <a:br>
              <a:rPr lang="en-US" dirty="0">
                <a:solidFill>
                  <a:schemeClr val="bg1"/>
                </a:solidFill>
              </a:rPr>
            </a:br>
            <a:r>
              <a:rPr lang="en-US" dirty="0">
                <a:solidFill>
                  <a:schemeClr val="bg1"/>
                </a:solidFill>
              </a:rPr>
              <a:t>to find author/reviewers accountable</a:t>
            </a:r>
          </a:p>
          <a:p>
            <a:pPr algn="r"/>
            <a:r>
              <a:rPr lang="en-US" dirty="0">
                <a:solidFill>
                  <a:schemeClr val="bg1"/>
                </a:solidFill>
              </a:rPr>
              <a:t>to decide who should fix it</a:t>
            </a:r>
            <a:endParaRPr lang="en-SG" dirty="0">
              <a:solidFill>
                <a:schemeClr val="bg1"/>
              </a:solidFill>
            </a:endParaRPr>
          </a:p>
        </p:txBody>
      </p:sp>
      <p:sp>
        <p:nvSpPr>
          <p:cNvPr id="8" name="TextBox 7">
            <a:extLst>
              <a:ext uri="{FF2B5EF4-FFF2-40B4-BE49-F238E27FC236}">
                <a16:creationId xmlns:a16="http://schemas.microsoft.com/office/drawing/2014/main" id="{6155C016-1251-151E-11DD-1C3D05C4F01C}"/>
              </a:ext>
            </a:extLst>
          </p:cNvPr>
          <p:cNvSpPr txBox="1"/>
          <p:nvPr/>
        </p:nvSpPr>
        <p:spPr>
          <a:xfrm>
            <a:off x="609600" y="609600"/>
            <a:ext cx="609600" cy="461665"/>
          </a:xfrm>
          <a:prstGeom prst="rect">
            <a:avLst/>
          </a:prstGeom>
          <a:noFill/>
        </p:spPr>
        <p:txBody>
          <a:bodyPr wrap="square" rtlCol="0">
            <a:spAutoFit/>
          </a:bodyPr>
          <a:lstStyle/>
          <a:p>
            <a:r>
              <a:rPr lang="en-SG" sz="2400" dirty="0">
                <a:solidFill>
                  <a:srgbClr val="FF0000"/>
                </a:solidFill>
              </a:rPr>
              <a:t>4</a:t>
            </a:r>
          </a:p>
        </p:txBody>
      </p:sp>
      <mc:AlternateContent xmlns:mc="http://schemas.openxmlformats.org/markup-compatibility/2006" xmlns:p14="http://schemas.microsoft.com/office/powerpoint/2010/main">
        <mc:Choice Requires="p14">
          <p:contentPart p14:bwMode="auto" r:id="rId5">
            <p14:nvContentPartPr>
              <p14:cNvPr id="25" name="Ink 24">
                <a:extLst>
                  <a:ext uri="{FF2B5EF4-FFF2-40B4-BE49-F238E27FC236}">
                    <a16:creationId xmlns:a16="http://schemas.microsoft.com/office/drawing/2014/main" id="{06E09E0A-AC78-D323-43B3-6B8744F7235D}"/>
                  </a:ext>
                </a:extLst>
              </p14:cNvPr>
              <p14:cNvContentPartPr/>
              <p14:nvPr/>
            </p14:nvContentPartPr>
            <p14:xfrm>
              <a:off x="2641680" y="1688760"/>
              <a:ext cx="7068600" cy="2464560"/>
            </p14:xfrm>
          </p:contentPart>
        </mc:Choice>
        <mc:Fallback xmlns="">
          <p:pic>
            <p:nvPicPr>
              <p:cNvPr id="25" name="Ink 24">
                <a:extLst>
                  <a:ext uri="{FF2B5EF4-FFF2-40B4-BE49-F238E27FC236}">
                    <a16:creationId xmlns:a16="http://schemas.microsoft.com/office/drawing/2014/main" id="{06E09E0A-AC78-D323-43B3-6B8744F7235D}"/>
                  </a:ext>
                </a:extLst>
              </p:cNvPr>
              <p:cNvPicPr/>
              <p:nvPr/>
            </p:nvPicPr>
            <p:blipFill>
              <a:blip r:embed="rId6"/>
              <a:stretch>
                <a:fillRect/>
              </a:stretch>
            </p:blipFill>
            <p:spPr>
              <a:xfrm>
                <a:off x="2632320" y="1679400"/>
                <a:ext cx="7087320" cy="2483280"/>
              </a:xfrm>
              <a:prstGeom prst="rect">
                <a:avLst/>
              </a:prstGeom>
            </p:spPr>
          </p:pic>
        </mc:Fallback>
      </mc:AlternateContent>
    </p:spTree>
    <p:extLst>
      <p:ext uri="{BB962C8B-B14F-4D97-AF65-F5344CB8AC3E}">
        <p14:creationId xmlns:p14="http://schemas.microsoft.com/office/powerpoint/2010/main" val="346517716"/>
      </p:ext>
    </p:extLst>
  </p:cSld>
  <p:clrMapOvr>
    <a:masterClrMapping/>
  </p:clrMapOvr>
  <p:transition spd="slow">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23" grpId="0" animBg="1"/>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07" y="4563695"/>
            <a:ext cx="10972800" cy="1143000"/>
          </a:xfrm>
        </p:spPr>
        <p:txBody>
          <a:bodyPr/>
          <a:lstStyle/>
          <a:p>
            <a:r>
              <a:rPr lang="en-US" i="1" dirty="0"/>
              <a:t>You</a:t>
            </a:r>
            <a:r>
              <a:rPr lang="en-US" dirty="0"/>
              <a:t> </a:t>
            </a:r>
            <a:r>
              <a:rPr lang="en-US" dirty="0">
                <a:solidFill>
                  <a:schemeClr val="bg1"/>
                </a:solidFill>
              </a:rPr>
              <a:t>need to be </a:t>
            </a:r>
            <a:r>
              <a:rPr lang="en-US" dirty="0"/>
              <a:t>able to </a:t>
            </a:r>
            <a:r>
              <a:rPr lang="en-US" i="1" dirty="0"/>
              <a:t>do</a:t>
            </a:r>
            <a:r>
              <a:rPr lang="en-US" dirty="0"/>
              <a:t> </a:t>
            </a:r>
            <a:r>
              <a:rPr lang="en-US" dirty="0">
                <a:solidFill>
                  <a:schemeClr val="bg1"/>
                </a:solidFill>
              </a:rPr>
              <a:t>stuff!</a:t>
            </a:r>
          </a:p>
        </p:txBody>
      </p:sp>
      <p:pic>
        <p:nvPicPr>
          <p:cNvPr id="1026" name="Picture 2" descr="Image result for blame"/>
          <p:cNvPicPr>
            <a:picLocks noChangeAspect="1" noChangeArrowheads="1"/>
          </p:cNvPicPr>
          <p:nvPr/>
        </p:nvPicPr>
        <p:blipFill rotWithShape="1">
          <a:blip r:embed="rId3">
            <a:extLst>
              <a:ext uri="{28A0092B-C50C-407E-A947-70E740481C1C}">
                <a14:useLocalDpi xmlns:a14="http://schemas.microsoft.com/office/drawing/2010/main" val="0"/>
              </a:ext>
            </a:extLst>
          </a:blip>
          <a:srcRect l="-7770" t="-5516" r="-4892" b="-7673"/>
          <a:stretch/>
        </p:blipFill>
        <p:spPr bwMode="auto">
          <a:xfrm>
            <a:off x="4419600" y="2468562"/>
            <a:ext cx="3505200" cy="2377089"/>
          </a:xfrm>
          <a:prstGeom prst="rect">
            <a:avLst/>
          </a:prstGeom>
          <a:solidFill>
            <a:schemeClr val="bg1"/>
          </a:solidFill>
          <a:effectLst>
            <a:innerShdw blurRad="114300">
              <a:prstClr val="black"/>
            </a:innerShdw>
          </a:effectLst>
        </p:spPr>
      </p:pic>
      <p:sp>
        <p:nvSpPr>
          <p:cNvPr id="3" name="TextBox 2"/>
          <p:cNvSpPr txBox="1"/>
          <p:nvPr/>
        </p:nvSpPr>
        <p:spPr>
          <a:xfrm>
            <a:off x="3462163" y="5479141"/>
            <a:ext cx="6553200" cy="523220"/>
          </a:xfrm>
          <a:prstGeom prst="rect">
            <a:avLst/>
          </a:prstGeom>
          <a:noFill/>
        </p:spPr>
        <p:txBody>
          <a:bodyPr wrap="square" rtlCol="0">
            <a:spAutoFit/>
          </a:bodyPr>
          <a:lstStyle/>
          <a:p>
            <a:r>
              <a:rPr lang="en-US" sz="2800" dirty="0">
                <a:solidFill>
                  <a:schemeClr val="bg1"/>
                </a:solidFill>
              </a:rPr>
              <a:t>Focus on </a:t>
            </a:r>
            <a:r>
              <a:rPr lang="en-US" sz="2800" i="1" dirty="0">
                <a:solidFill>
                  <a:srgbClr val="FFFF00"/>
                </a:solidFill>
              </a:rPr>
              <a:t>learning</a:t>
            </a:r>
            <a:r>
              <a:rPr lang="en-US" sz="2800" dirty="0">
                <a:solidFill>
                  <a:schemeClr val="bg1"/>
                </a:solidFill>
              </a:rPr>
              <a:t>!</a:t>
            </a:r>
          </a:p>
        </p:txBody>
      </p:sp>
      <p:grpSp>
        <p:nvGrpSpPr>
          <p:cNvPr id="5" name="Group 21">
            <a:extLst>
              <a:ext uri="{FF2B5EF4-FFF2-40B4-BE49-F238E27FC236}">
                <a16:creationId xmlns:a16="http://schemas.microsoft.com/office/drawing/2014/main" id="{B55C7E56-713A-414E-9F10-F4DB3B3229BC}"/>
              </a:ext>
            </a:extLst>
          </p:cNvPr>
          <p:cNvGrpSpPr/>
          <p:nvPr/>
        </p:nvGrpSpPr>
        <p:grpSpPr>
          <a:xfrm>
            <a:off x="3649192" y="304800"/>
            <a:ext cx="5751878" cy="1401762"/>
            <a:chOff x="6324600" y="1748225"/>
            <a:chExt cx="5751878" cy="1401762"/>
          </a:xfrm>
        </p:grpSpPr>
        <p:sp>
          <p:nvSpPr>
            <p:cNvPr id="6" name="Speech Bubble: Rectangle 5">
              <a:extLst>
                <a:ext uri="{FF2B5EF4-FFF2-40B4-BE49-F238E27FC236}">
                  <a16:creationId xmlns:a16="http://schemas.microsoft.com/office/drawing/2014/main" id="{85624781-A365-4668-BE6D-8144F0E37627}"/>
                </a:ext>
              </a:extLst>
            </p:cNvPr>
            <p:cNvSpPr/>
            <p:nvPr/>
          </p:nvSpPr>
          <p:spPr>
            <a:xfrm>
              <a:off x="6324600" y="1748225"/>
              <a:ext cx="5751878" cy="1401762"/>
            </a:xfrm>
            <a:prstGeom prst="wedgeRectCallout">
              <a:avLst>
                <a:gd name="adj1" fmla="val -20658"/>
                <a:gd name="adj2" fmla="val 109023"/>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 name="Group 6">
              <a:extLst>
                <a:ext uri="{FF2B5EF4-FFF2-40B4-BE49-F238E27FC236}">
                  <a16:creationId xmlns:a16="http://schemas.microsoft.com/office/drawing/2014/main" id="{70DE990D-49E7-44DB-9658-86AFB2AB87A2}"/>
                </a:ext>
              </a:extLst>
            </p:cNvPr>
            <p:cNvGrpSpPr/>
            <p:nvPr/>
          </p:nvGrpSpPr>
          <p:grpSpPr>
            <a:xfrm>
              <a:off x="6437678" y="2083488"/>
              <a:ext cx="5525722" cy="280129"/>
              <a:chOff x="2133600" y="264606"/>
              <a:chExt cx="5867400" cy="297450"/>
            </a:xfrm>
          </p:grpSpPr>
          <p:cxnSp>
            <p:nvCxnSpPr>
              <p:cNvPr id="10" name="Straight Connector 9">
                <a:extLst>
                  <a:ext uri="{FF2B5EF4-FFF2-40B4-BE49-F238E27FC236}">
                    <a16:creationId xmlns:a16="http://schemas.microsoft.com/office/drawing/2014/main" id="{3A3064A7-BDC5-4379-A8F3-E4604690E7C7}"/>
                  </a:ext>
                </a:extLst>
              </p:cNvPr>
              <p:cNvCxnSpPr/>
              <p:nvPr/>
            </p:nvCxnSpPr>
            <p:spPr>
              <a:xfrm>
                <a:off x="2133600" y="417629"/>
                <a:ext cx="5867400"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Flowchart: Connector 10">
                <a:extLst>
                  <a:ext uri="{FF2B5EF4-FFF2-40B4-BE49-F238E27FC236}">
                    <a16:creationId xmlns:a16="http://schemas.microsoft.com/office/drawing/2014/main" id="{BF19DCCA-3606-4F4D-B15E-698922586286}"/>
                  </a:ext>
                </a:extLst>
              </p:cNvPr>
              <p:cNvSpPr/>
              <p:nvPr/>
            </p:nvSpPr>
            <p:spPr>
              <a:xfrm>
                <a:off x="2362200" y="264606"/>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Flowchart: Connector 11">
                <a:extLst>
                  <a:ext uri="{FF2B5EF4-FFF2-40B4-BE49-F238E27FC236}">
                    <a16:creationId xmlns:a16="http://schemas.microsoft.com/office/drawing/2014/main" id="{CD39397C-B58A-4085-8FA4-F966FF0AAAFA}"/>
                  </a:ext>
                </a:extLst>
              </p:cNvPr>
              <p:cNvSpPr/>
              <p:nvPr/>
            </p:nvSpPr>
            <p:spPr>
              <a:xfrm>
                <a:off x="2921709" y="267790"/>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Flowchart: Connector 12">
                <a:extLst>
                  <a:ext uri="{FF2B5EF4-FFF2-40B4-BE49-F238E27FC236}">
                    <a16:creationId xmlns:a16="http://schemas.microsoft.com/office/drawing/2014/main" id="{1637EEA3-5297-45AA-ACF2-1A9B0731ED5A}"/>
                  </a:ext>
                </a:extLst>
              </p:cNvPr>
              <p:cNvSpPr/>
              <p:nvPr/>
            </p:nvSpPr>
            <p:spPr>
              <a:xfrm>
                <a:off x="3481218" y="270974"/>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Flowchart: Connector 13">
                <a:extLst>
                  <a:ext uri="{FF2B5EF4-FFF2-40B4-BE49-F238E27FC236}">
                    <a16:creationId xmlns:a16="http://schemas.microsoft.com/office/drawing/2014/main" id="{274E73B6-D1C9-4417-ACCE-2F1B237147A8}"/>
                  </a:ext>
                </a:extLst>
              </p:cNvPr>
              <p:cNvSpPr/>
              <p:nvPr/>
            </p:nvSpPr>
            <p:spPr>
              <a:xfrm>
                <a:off x="4040727" y="274158"/>
                <a:ext cx="268794" cy="268794"/>
              </a:xfrm>
              <a:prstGeom prst="flowChartConnector">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Flowchart: Connector 14">
                <a:extLst>
                  <a:ext uri="{FF2B5EF4-FFF2-40B4-BE49-F238E27FC236}">
                    <a16:creationId xmlns:a16="http://schemas.microsoft.com/office/drawing/2014/main" id="{3795EAAA-8891-4130-A4FC-10599517E0A9}"/>
                  </a:ext>
                </a:extLst>
              </p:cNvPr>
              <p:cNvSpPr/>
              <p:nvPr/>
            </p:nvSpPr>
            <p:spPr>
              <a:xfrm>
                <a:off x="4600236" y="277342"/>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Flowchart: Connector 15">
                <a:extLst>
                  <a:ext uri="{FF2B5EF4-FFF2-40B4-BE49-F238E27FC236}">
                    <a16:creationId xmlns:a16="http://schemas.microsoft.com/office/drawing/2014/main" id="{32556CF7-B245-4481-B2F4-1811237B0CE2}"/>
                  </a:ext>
                </a:extLst>
              </p:cNvPr>
              <p:cNvSpPr/>
              <p:nvPr/>
            </p:nvSpPr>
            <p:spPr>
              <a:xfrm>
                <a:off x="5159745" y="280526"/>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lowchart: Connector 16">
                <a:extLst>
                  <a:ext uri="{FF2B5EF4-FFF2-40B4-BE49-F238E27FC236}">
                    <a16:creationId xmlns:a16="http://schemas.microsoft.com/office/drawing/2014/main" id="{3ADC172C-0E64-46AA-B06D-0BE231745256}"/>
                  </a:ext>
                </a:extLst>
              </p:cNvPr>
              <p:cNvSpPr/>
              <p:nvPr/>
            </p:nvSpPr>
            <p:spPr>
              <a:xfrm>
                <a:off x="5719254" y="283710"/>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Flowchart: Connector 17">
                <a:extLst>
                  <a:ext uri="{FF2B5EF4-FFF2-40B4-BE49-F238E27FC236}">
                    <a16:creationId xmlns:a16="http://schemas.microsoft.com/office/drawing/2014/main" id="{3CFC45D3-87A1-4F80-BA94-AC81656EEDC4}"/>
                  </a:ext>
                </a:extLst>
              </p:cNvPr>
              <p:cNvSpPr/>
              <p:nvPr/>
            </p:nvSpPr>
            <p:spPr>
              <a:xfrm>
                <a:off x="6278763" y="286894"/>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lowchart: Connector 18">
                <a:extLst>
                  <a:ext uri="{FF2B5EF4-FFF2-40B4-BE49-F238E27FC236}">
                    <a16:creationId xmlns:a16="http://schemas.microsoft.com/office/drawing/2014/main" id="{203297CC-5385-4B3D-9AC2-796045FD1B2E}"/>
                  </a:ext>
                </a:extLst>
              </p:cNvPr>
              <p:cNvSpPr/>
              <p:nvPr/>
            </p:nvSpPr>
            <p:spPr>
              <a:xfrm>
                <a:off x="6838272" y="290078"/>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Flowchart: Connector 19">
                <a:extLst>
                  <a:ext uri="{FF2B5EF4-FFF2-40B4-BE49-F238E27FC236}">
                    <a16:creationId xmlns:a16="http://schemas.microsoft.com/office/drawing/2014/main" id="{BA1ECF5B-512C-40F4-88F7-65440665529D}"/>
                  </a:ext>
                </a:extLst>
              </p:cNvPr>
              <p:cNvSpPr/>
              <p:nvPr/>
            </p:nvSpPr>
            <p:spPr>
              <a:xfrm>
                <a:off x="7397781" y="293262"/>
                <a:ext cx="268794" cy="268794"/>
              </a:xfrm>
              <a:prstGeom prst="flowChartConnector">
                <a:avLst/>
              </a:prstGeom>
              <a:solidFill>
                <a:srgbClr val="F27A7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 name="TextBox 7">
              <a:extLst>
                <a:ext uri="{FF2B5EF4-FFF2-40B4-BE49-F238E27FC236}">
                  <a16:creationId xmlns:a16="http://schemas.microsoft.com/office/drawing/2014/main" id="{B6A3BFFF-D5F7-4C83-BFAD-64D3914F57BB}"/>
                </a:ext>
              </a:extLst>
            </p:cNvPr>
            <p:cNvSpPr txBox="1"/>
            <p:nvPr/>
          </p:nvSpPr>
          <p:spPr>
            <a:xfrm>
              <a:off x="10744200" y="2403252"/>
              <a:ext cx="1095019" cy="646331"/>
            </a:xfrm>
            <a:prstGeom prst="rect">
              <a:avLst/>
            </a:prstGeom>
            <a:noFill/>
          </p:spPr>
          <p:txBody>
            <a:bodyPr wrap="square" rtlCol="0">
              <a:spAutoFit/>
            </a:bodyPr>
            <a:lstStyle/>
            <a:p>
              <a:pPr algn="r"/>
              <a:r>
                <a:rPr lang="en-US" dirty="0">
                  <a:solidFill>
                    <a:srgbClr val="C00000"/>
                  </a:solidFill>
                </a:rPr>
                <a:t>Bug detected!</a:t>
              </a:r>
              <a:endParaRPr lang="en-SG" dirty="0">
                <a:solidFill>
                  <a:srgbClr val="C00000"/>
                </a:solidFill>
              </a:endParaRPr>
            </a:p>
          </p:txBody>
        </p:sp>
        <p:sp>
          <p:nvSpPr>
            <p:cNvPr id="9" name="TextBox 8">
              <a:extLst>
                <a:ext uri="{FF2B5EF4-FFF2-40B4-BE49-F238E27FC236}">
                  <a16:creationId xmlns:a16="http://schemas.microsoft.com/office/drawing/2014/main" id="{C187235B-C4B9-4E97-8031-DA860CDFFF80}"/>
                </a:ext>
              </a:extLst>
            </p:cNvPr>
            <p:cNvSpPr txBox="1"/>
            <p:nvPr/>
          </p:nvSpPr>
          <p:spPr>
            <a:xfrm>
              <a:off x="6925778" y="2567227"/>
              <a:ext cx="3015320" cy="369332"/>
            </a:xfrm>
            <a:prstGeom prst="rect">
              <a:avLst/>
            </a:prstGeom>
            <a:noFill/>
          </p:spPr>
          <p:txBody>
            <a:bodyPr wrap="square" rtlCol="0">
              <a:spAutoFit/>
            </a:bodyPr>
            <a:lstStyle/>
            <a:p>
              <a:pPr algn="ctr"/>
              <a:r>
                <a:rPr lang="en-US" dirty="0"/>
                <a:t>You introduced it!</a:t>
              </a:r>
              <a:endParaRPr lang="en-SG" dirty="0"/>
            </a:p>
          </p:txBody>
        </p:sp>
      </p:grpSp>
      <p:sp>
        <p:nvSpPr>
          <p:cNvPr id="21" name="Flowchart: Connector 22">
            <a:extLst>
              <a:ext uri="{FF2B5EF4-FFF2-40B4-BE49-F238E27FC236}">
                <a16:creationId xmlns:a16="http://schemas.microsoft.com/office/drawing/2014/main" id="{A36EE486-30BF-4A7D-BB5D-629A1BFBDA70}"/>
              </a:ext>
            </a:extLst>
          </p:cNvPr>
          <p:cNvSpPr/>
          <p:nvPr/>
        </p:nvSpPr>
        <p:spPr>
          <a:xfrm>
            <a:off x="5560337" y="649059"/>
            <a:ext cx="253141" cy="253142"/>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Speech Bubble: Oval 3">
            <a:extLst>
              <a:ext uri="{FF2B5EF4-FFF2-40B4-BE49-F238E27FC236}">
                <a16:creationId xmlns:a16="http://schemas.microsoft.com/office/drawing/2014/main" id="{86D4B799-FFCF-443E-89C0-3845992018D4}"/>
              </a:ext>
            </a:extLst>
          </p:cNvPr>
          <p:cNvSpPr/>
          <p:nvPr/>
        </p:nvSpPr>
        <p:spPr>
          <a:xfrm>
            <a:off x="1447800" y="2011362"/>
            <a:ext cx="2529758" cy="1401762"/>
          </a:xfrm>
          <a:prstGeom prst="wedgeEllipseCallout">
            <a:avLst>
              <a:gd name="adj1" fmla="val 73305"/>
              <a:gd name="adj2" fmla="val 25224"/>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But… but… </a:t>
            </a:r>
            <a:br>
              <a:rPr lang="en-US" dirty="0"/>
            </a:br>
            <a:r>
              <a:rPr lang="en-US" dirty="0"/>
              <a:t>I scored good grades for all my courses!</a:t>
            </a:r>
            <a:endParaRPr lang="en-SG" dirty="0"/>
          </a:p>
        </p:txBody>
      </p:sp>
      <p:sp>
        <p:nvSpPr>
          <p:cNvPr id="24" name="TextBox 23">
            <a:extLst>
              <a:ext uri="{FF2B5EF4-FFF2-40B4-BE49-F238E27FC236}">
                <a16:creationId xmlns:a16="http://schemas.microsoft.com/office/drawing/2014/main" id="{4A7CB11D-87B3-4A7E-A51D-4F3A20603881}"/>
              </a:ext>
            </a:extLst>
          </p:cNvPr>
          <p:cNvSpPr txBox="1"/>
          <p:nvPr/>
        </p:nvSpPr>
        <p:spPr>
          <a:xfrm>
            <a:off x="3862520" y="5881989"/>
            <a:ext cx="6553200" cy="954107"/>
          </a:xfrm>
          <a:prstGeom prst="rect">
            <a:avLst/>
          </a:prstGeom>
          <a:noFill/>
        </p:spPr>
        <p:txBody>
          <a:bodyPr wrap="square" rtlCol="0">
            <a:spAutoFit/>
          </a:bodyPr>
          <a:lstStyle/>
          <a:p>
            <a:r>
              <a:rPr lang="en-US" sz="2800" dirty="0">
                <a:solidFill>
                  <a:schemeClr val="bg1"/>
                </a:solidFill>
              </a:rPr>
              <a:t>Score more with less work? Not necessarily.</a:t>
            </a:r>
            <a:br>
              <a:rPr lang="en-US" sz="2800" dirty="0">
                <a:solidFill>
                  <a:schemeClr val="bg1"/>
                </a:solidFill>
              </a:rPr>
            </a:br>
            <a:r>
              <a:rPr lang="en-US" sz="2800" dirty="0">
                <a:solidFill>
                  <a:schemeClr val="bg1"/>
                </a:solidFill>
              </a:rPr>
              <a:t>Learn more with less work? </a:t>
            </a:r>
            <a:r>
              <a:rPr lang="en-US" sz="2800" b="1" dirty="0">
                <a:solidFill>
                  <a:schemeClr val="bg1"/>
                </a:solidFill>
              </a:rPr>
              <a:t>YES</a:t>
            </a:r>
            <a:r>
              <a:rPr lang="en-US" sz="2800" dirty="0">
                <a:solidFill>
                  <a:schemeClr val="bg1"/>
                </a:solidFill>
              </a:rPr>
              <a:t>!</a:t>
            </a:r>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237C118A-09F9-3194-3B18-51F3E06238E3}"/>
                  </a:ext>
                </a:extLst>
              </p14:cNvPr>
              <p14:cNvContentPartPr/>
              <p14:nvPr/>
            </p14:nvContentPartPr>
            <p14:xfrm>
              <a:off x="3930480" y="6101640"/>
              <a:ext cx="3791520" cy="140760"/>
            </p14:xfrm>
          </p:contentPart>
        </mc:Choice>
        <mc:Fallback xmlns="">
          <p:pic>
            <p:nvPicPr>
              <p:cNvPr id="22" name="Ink 21">
                <a:extLst>
                  <a:ext uri="{FF2B5EF4-FFF2-40B4-BE49-F238E27FC236}">
                    <a16:creationId xmlns:a16="http://schemas.microsoft.com/office/drawing/2014/main" id="{237C118A-09F9-3194-3B18-51F3E06238E3}"/>
                  </a:ext>
                </a:extLst>
              </p:cNvPr>
              <p:cNvPicPr/>
              <p:nvPr/>
            </p:nvPicPr>
            <p:blipFill>
              <a:blip r:embed="rId5"/>
              <a:stretch>
                <a:fillRect/>
              </a:stretch>
            </p:blipFill>
            <p:spPr>
              <a:xfrm>
                <a:off x="3921120" y="6092280"/>
                <a:ext cx="3810240" cy="159480"/>
              </a:xfrm>
              <a:prstGeom prst="rect">
                <a:avLst/>
              </a:prstGeom>
            </p:spPr>
          </p:pic>
        </mc:Fallback>
      </mc:AlternateContent>
    </p:spTree>
    <p:extLst>
      <p:ext uri="{BB962C8B-B14F-4D97-AF65-F5344CB8AC3E}">
        <p14:creationId xmlns:p14="http://schemas.microsoft.com/office/powerpoint/2010/main" val="2204971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877167"/>
      </p:ext>
    </p:extLst>
  </p:cSld>
  <p:clrMapOvr>
    <a:masterClrMapping/>
  </p:clrMapOvr>
  <p:transition spd="slow">
    <p:push dir="d"/>
  </p:transition>
</p:sld>
</file>

<file path=ppt/theme/theme1.xml><?xml version="1.0" encoding="utf-8"?>
<a:theme xmlns:a="http://schemas.openxmlformats.org/drawingml/2006/main" name="11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9069</TotalTime>
  <Words>3866</Words>
  <Application>Microsoft Macintosh PowerPoint</Application>
  <PresentationFormat>Widescreen</PresentationFormat>
  <Paragraphs>422</Paragraphs>
  <Slides>32</Slides>
  <Notes>28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32</vt:i4>
      </vt:variant>
    </vt:vector>
  </HeadingPairs>
  <TitlesOfParts>
    <vt:vector size="42" baseType="lpstr">
      <vt:lpstr>Calibri</vt:lpstr>
      <vt:lpstr>Wingdings</vt:lpstr>
      <vt:lpstr>Courier New</vt:lpstr>
      <vt:lpstr>Aptos</vt:lpstr>
      <vt:lpstr>Arial</vt:lpstr>
      <vt:lpstr>Consolas</vt:lpstr>
      <vt:lpstr>11_green-UP</vt:lpstr>
      <vt:lpstr>3_green-UP</vt:lpstr>
      <vt:lpstr>2_green-UP</vt:lpstr>
      <vt:lpstr>4_green-UP</vt:lpstr>
      <vt:lpstr>WARNING</vt:lpstr>
      <vt:lpstr>CS2103/T Week 4 5 Briefing</vt:lpstr>
      <vt:lpstr>PowerPoint Presentation</vt:lpstr>
      <vt:lpstr>PowerPoint Presentation</vt:lpstr>
      <vt:lpstr>PowerPoint Presentation</vt:lpstr>
      <vt:lpstr>Tough week in the iP?</vt:lpstr>
      <vt:lpstr>PowerPoint Presentation</vt:lpstr>
      <vt:lpstr>You need to be able to do stuff!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Stress: how to reduce?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workshop</dc:creator>
  <cp:lastModifiedBy>Prabhu NATARAJAN</cp:lastModifiedBy>
  <cp:revision>421</cp:revision>
  <dcterms:created xsi:type="dcterms:W3CDTF">2006-08-16T00:00:00Z</dcterms:created>
  <dcterms:modified xsi:type="dcterms:W3CDTF">2024-09-06T10:41:18Z</dcterms:modified>
</cp:coreProperties>
</file>